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1" r:id="rId4"/>
  </p:sldMasterIdLst>
  <p:notesMasterIdLst>
    <p:notesMasterId r:id="rId5"/>
  </p:notesMasterIdLst>
  <p:sldIdLst>
    <p:sldId id="256" r:id="rId6"/>
  </p:sldIdLst>
  <p:sldSz cy="21602700" cx="16202025"/>
  <p:notesSz cx="6858000" cy="9144000"/>
  <p:embeddedFontLst>
    <p:embeddedFont>
      <p:font typeface="Raleway"/>
      <p:regular r:id="rId7"/>
      <p:bold r:id="rId8"/>
      <p:italic r:id="rId9"/>
      <p:boldItalic r:id="rId10"/>
    </p:embeddedFont>
    <p:embeddedFont>
      <p:font typeface="Raleway SemiBold"/>
      <p:regular r:id="rId11"/>
      <p:bold r:id="rId12"/>
      <p:italic r:id="rId13"/>
      <p:boldItalic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6804">
          <p15:clr>
            <a:srgbClr val="A4A3A4"/>
          </p15:clr>
        </p15:guide>
        <p15:guide id="2" pos="510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6804" orient="horz"/>
        <p:guide pos="5103"/>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RalewaySemiBold-regular.fntdata"/><Relationship Id="rId10" Type="http://schemas.openxmlformats.org/officeDocument/2006/relationships/font" Target="fonts/Raleway-boldItalic.fntdata"/><Relationship Id="rId13" Type="http://schemas.openxmlformats.org/officeDocument/2006/relationships/font" Target="fonts/RalewaySemiBold-italic.fntdata"/><Relationship Id="rId12" Type="http://schemas.openxmlformats.org/officeDocument/2006/relationships/font" Target="fonts/RalewaySemiBold-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Raleway-italic.fntdata"/><Relationship Id="rId14" Type="http://schemas.openxmlformats.org/officeDocument/2006/relationships/font" Target="fonts/RalewaySemiBold-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font" Target="fonts/Raleway-regular.fntdata"/><Relationship Id="rId8" Type="http://schemas.openxmlformats.org/officeDocument/2006/relationships/font" Target="fonts/Raleway-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43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43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43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43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43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43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43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43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43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43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43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43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43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43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43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43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2271713" y="1143000"/>
            <a:ext cx="23145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43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43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43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43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43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43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43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43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s-CO"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 name="Shape 23"/>
        <p:cNvGrpSpPr/>
        <p:nvPr/>
      </p:nvGrpSpPr>
      <p:grpSpPr>
        <a:xfrm>
          <a:off x="0" y="0"/>
          <a:ext cx="0" cy="0"/>
          <a:chOff x="0" y="0"/>
          <a:chExt cx="0" cy="0"/>
        </a:xfrm>
      </p:grpSpPr>
      <p:sp>
        <p:nvSpPr>
          <p:cNvPr id="24" name="Google Shape;24;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 name="Google Shape;25;p2:notes"/>
          <p:cNvSpPr/>
          <p:nvPr>
            <p:ph idx="2" type="sldImg"/>
          </p:nvPr>
        </p:nvSpPr>
        <p:spPr>
          <a:xfrm>
            <a:off x="2271713" y="1143000"/>
            <a:ext cx="231457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type="title">
  <p:cSld name="TITLE">
    <p:spTree>
      <p:nvGrpSpPr>
        <p:cNvPr id="12" name="Shape 12"/>
        <p:cNvGrpSpPr/>
        <p:nvPr/>
      </p:nvGrpSpPr>
      <p:grpSpPr>
        <a:xfrm>
          <a:off x="0" y="0"/>
          <a:ext cx="0" cy="0"/>
          <a:chOff x="0" y="0"/>
          <a:chExt cx="0" cy="0"/>
        </a:xfrm>
      </p:grpSpPr>
      <p:sp>
        <p:nvSpPr>
          <p:cNvPr id="13" name="Google Shape;13;p2"/>
          <p:cNvSpPr txBox="1"/>
          <p:nvPr>
            <p:ph type="ctrTitle"/>
          </p:nvPr>
        </p:nvSpPr>
        <p:spPr>
          <a:xfrm>
            <a:off x="1215152" y="6710843"/>
            <a:ext cx="13771721" cy="4630578"/>
          </a:xfrm>
          <a:prstGeom prst="rect">
            <a:avLst/>
          </a:prstGeom>
          <a:noFill/>
          <a:ln>
            <a:noFill/>
          </a:ln>
        </p:spPr>
        <p:txBody>
          <a:bodyPr anchorCtr="0" anchor="ctr" bIns="108000" lIns="216025" spcFirstLastPara="1" rIns="216025" wrap="square" tIns="108000">
            <a:noAutofit/>
          </a:bodyPr>
          <a:lstStyle>
            <a:lvl1pPr lvl="0" algn="ctr">
              <a:spcBef>
                <a:spcPts val="0"/>
              </a:spcBef>
              <a:spcAft>
                <a:spcPts val="0"/>
              </a:spcAft>
              <a:buClr>
                <a:srgbClr val="092655"/>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 name="Google Shape;14;p2"/>
          <p:cNvSpPr txBox="1"/>
          <p:nvPr>
            <p:ph idx="1" type="subTitle"/>
          </p:nvPr>
        </p:nvSpPr>
        <p:spPr>
          <a:xfrm>
            <a:off x="2430304" y="12241530"/>
            <a:ext cx="11341418" cy="5520690"/>
          </a:xfrm>
          <a:prstGeom prst="rect">
            <a:avLst/>
          </a:prstGeom>
          <a:noFill/>
          <a:ln>
            <a:noFill/>
          </a:ln>
        </p:spPr>
        <p:txBody>
          <a:bodyPr anchorCtr="0" anchor="t" bIns="108000" lIns="216025" spcFirstLastPara="1" rIns="216025" wrap="square" tIns="108000">
            <a:normAutofit/>
          </a:bodyPr>
          <a:lstStyle>
            <a:lvl1pPr lvl="0" algn="ctr">
              <a:spcBef>
                <a:spcPts val="1520"/>
              </a:spcBef>
              <a:spcAft>
                <a:spcPts val="0"/>
              </a:spcAft>
              <a:buClr>
                <a:srgbClr val="888B97"/>
              </a:buClr>
              <a:buSzPts val="7600"/>
              <a:buNone/>
              <a:defRPr>
                <a:solidFill>
                  <a:srgbClr val="888B97"/>
                </a:solidFill>
              </a:defRPr>
            </a:lvl1pPr>
            <a:lvl2pPr lvl="1" algn="ctr">
              <a:spcBef>
                <a:spcPts val="1320"/>
              </a:spcBef>
              <a:spcAft>
                <a:spcPts val="0"/>
              </a:spcAft>
              <a:buClr>
                <a:srgbClr val="888B97"/>
              </a:buClr>
              <a:buSzPts val="6600"/>
              <a:buNone/>
              <a:defRPr>
                <a:solidFill>
                  <a:srgbClr val="888B97"/>
                </a:solidFill>
              </a:defRPr>
            </a:lvl2pPr>
            <a:lvl3pPr lvl="2" algn="ctr">
              <a:spcBef>
                <a:spcPts val="1140"/>
              </a:spcBef>
              <a:spcAft>
                <a:spcPts val="0"/>
              </a:spcAft>
              <a:buClr>
                <a:srgbClr val="888B97"/>
              </a:buClr>
              <a:buSzPts val="5700"/>
              <a:buNone/>
              <a:defRPr>
                <a:solidFill>
                  <a:srgbClr val="888B97"/>
                </a:solidFill>
              </a:defRPr>
            </a:lvl3pPr>
            <a:lvl4pPr lvl="3" algn="ctr">
              <a:spcBef>
                <a:spcPts val="940"/>
              </a:spcBef>
              <a:spcAft>
                <a:spcPts val="0"/>
              </a:spcAft>
              <a:buClr>
                <a:srgbClr val="888B97"/>
              </a:buClr>
              <a:buSzPts val="4700"/>
              <a:buNone/>
              <a:defRPr>
                <a:solidFill>
                  <a:srgbClr val="888B97"/>
                </a:solidFill>
              </a:defRPr>
            </a:lvl4pPr>
            <a:lvl5pPr lvl="4" algn="ctr">
              <a:spcBef>
                <a:spcPts val="940"/>
              </a:spcBef>
              <a:spcAft>
                <a:spcPts val="0"/>
              </a:spcAft>
              <a:buClr>
                <a:srgbClr val="888B97"/>
              </a:buClr>
              <a:buSzPts val="4700"/>
              <a:buNone/>
              <a:defRPr>
                <a:solidFill>
                  <a:srgbClr val="888B97"/>
                </a:solidFill>
              </a:defRPr>
            </a:lvl5pPr>
            <a:lvl6pPr lvl="5" algn="ctr">
              <a:spcBef>
                <a:spcPts val="940"/>
              </a:spcBef>
              <a:spcAft>
                <a:spcPts val="0"/>
              </a:spcAft>
              <a:buClr>
                <a:srgbClr val="888B97"/>
              </a:buClr>
              <a:buSzPts val="4700"/>
              <a:buNone/>
              <a:defRPr>
                <a:solidFill>
                  <a:srgbClr val="888B97"/>
                </a:solidFill>
              </a:defRPr>
            </a:lvl6pPr>
            <a:lvl7pPr lvl="6" algn="ctr">
              <a:spcBef>
                <a:spcPts val="940"/>
              </a:spcBef>
              <a:spcAft>
                <a:spcPts val="0"/>
              </a:spcAft>
              <a:buClr>
                <a:srgbClr val="888B97"/>
              </a:buClr>
              <a:buSzPts val="4700"/>
              <a:buNone/>
              <a:defRPr>
                <a:solidFill>
                  <a:srgbClr val="888B97"/>
                </a:solidFill>
              </a:defRPr>
            </a:lvl7pPr>
            <a:lvl8pPr lvl="7" algn="ctr">
              <a:spcBef>
                <a:spcPts val="940"/>
              </a:spcBef>
              <a:spcAft>
                <a:spcPts val="0"/>
              </a:spcAft>
              <a:buClr>
                <a:srgbClr val="888B97"/>
              </a:buClr>
              <a:buSzPts val="4700"/>
              <a:buNone/>
              <a:defRPr>
                <a:solidFill>
                  <a:srgbClr val="888B97"/>
                </a:solidFill>
              </a:defRPr>
            </a:lvl8pPr>
            <a:lvl9pPr lvl="8" algn="ctr">
              <a:spcBef>
                <a:spcPts val="940"/>
              </a:spcBef>
              <a:spcAft>
                <a:spcPts val="0"/>
              </a:spcAft>
              <a:buClr>
                <a:srgbClr val="888B97"/>
              </a:buClr>
              <a:buSzPts val="4700"/>
              <a:buNone/>
              <a:defRPr>
                <a:solidFill>
                  <a:srgbClr val="888B97"/>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ción" type="twoTxTwoObj">
  <p:cSld name="TWO_OBJECTS_WITH_TEXT">
    <p:spTree>
      <p:nvGrpSpPr>
        <p:cNvPr id="15" name="Shape 15"/>
        <p:cNvGrpSpPr/>
        <p:nvPr/>
      </p:nvGrpSpPr>
      <p:grpSpPr>
        <a:xfrm>
          <a:off x="0" y="0"/>
          <a:ext cx="0" cy="0"/>
          <a:chOff x="0" y="0"/>
          <a:chExt cx="0" cy="0"/>
        </a:xfrm>
      </p:grpSpPr>
      <p:sp>
        <p:nvSpPr>
          <p:cNvPr id="16" name="Google Shape;16;p3"/>
          <p:cNvSpPr txBox="1"/>
          <p:nvPr>
            <p:ph type="title"/>
          </p:nvPr>
        </p:nvSpPr>
        <p:spPr>
          <a:xfrm>
            <a:off x="5652740" y="504206"/>
            <a:ext cx="10009111" cy="1367288"/>
          </a:xfrm>
          <a:prstGeom prst="rect">
            <a:avLst/>
          </a:prstGeom>
          <a:noFill/>
          <a:ln>
            <a:noFill/>
          </a:ln>
        </p:spPr>
        <p:txBody>
          <a:bodyPr anchorCtr="0" anchor="ctr" bIns="108000" lIns="216025" spcFirstLastPara="1" rIns="216025" wrap="square" tIns="108000">
            <a:noAutofit/>
          </a:bodyPr>
          <a:lstStyle>
            <a:lvl1pPr lvl="0" algn="l">
              <a:spcBef>
                <a:spcPts val="0"/>
              </a:spcBef>
              <a:spcAft>
                <a:spcPts val="0"/>
              </a:spcAft>
              <a:buClr>
                <a:srgbClr val="092655"/>
              </a:buClr>
              <a:buSzPts val="4000"/>
              <a:buFont typeface="Raleway"/>
              <a:buNone/>
              <a:defRPr b="1" sz="4000">
                <a:solidFill>
                  <a:srgbClr val="092655"/>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body"/>
          </p:nvPr>
        </p:nvSpPr>
        <p:spPr>
          <a:xfrm>
            <a:off x="810102" y="4835605"/>
            <a:ext cx="7158708" cy="2015250"/>
          </a:xfrm>
          <a:prstGeom prst="rect">
            <a:avLst/>
          </a:prstGeom>
          <a:noFill/>
          <a:ln>
            <a:noFill/>
          </a:ln>
        </p:spPr>
        <p:txBody>
          <a:bodyPr anchorCtr="0" anchor="b" bIns="108000" lIns="216025" spcFirstLastPara="1" rIns="216025" wrap="square" tIns="108000">
            <a:noAutofit/>
          </a:bodyPr>
          <a:lstStyle>
            <a:lvl1pPr indent="-228600" lvl="0" marL="457200" algn="l">
              <a:spcBef>
                <a:spcPts val="480"/>
              </a:spcBef>
              <a:spcAft>
                <a:spcPts val="0"/>
              </a:spcAft>
              <a:buClr>
                <a:schemeClr val="dk2"/>
              </a:buClr>
              <a:buSzPts val="2400"/>
              <a:buNone/>
              <a:defRPr b="1" sz="2400">
                <a:solidFill>
                  <a:schemeClr val="dk2"/>
                </a:solidFill>
              </a:defRPr>
            </a:lvl1pPr>
            <a:lvl2pPr indent="-228600" lvl="1" marL="914400" algn="l">
              <a:spcBef>
                <a:spcPts val="940"/>
              </a:spcBef>
              <a:spcAft>
                <a:spcPts val="0"/>
              </a:spcAft>
              <a:buClr>
                <a:schemeClr val="dk1"/>
              </a:buClr>
              <a:buSzPts val="4700"/>
              <a:buNone/>
              <a:defRPr b="1" sz="4700"/>
            </a:lvl2pPr>
            <a:lvl3pPr indent="-228600" lvl="2" marL="1371600" algn="l">
              <a:spcBef>
                <a:spcPts val="860"/>
              </a:spcBef>
              <a:spcAft>
                <a:spcPts val="0"/>
              </a:spcAft>
              <a:buClr>
                <a:schemeClr val="dk1"/>
              </a:buClr>
              <a:buSzPts val="4300"/>
              <a:buNone/>
              <a:defRPr b="1" sz="4300"/>
            </a:lvl3pPr>
            <a:lvl4pPr indent="-228600" lvl="3" marL="1828800" algn="l">
              <a:spcBef>
                <a:spcPts val="760"/>
              </a:spcBef>
              <a:spcAft>
                <a:spcPts val="0"/>
              </a:spcAft>
              <a:buClr>
                <a:schemeClr val="dk1"/>
              </a:buClr>
              <a:buSzPts val="3800"/>
              <a:buNone/>
              <a:defRPr b="1" sz="3800"/>
            </a:lvl4pPr>
            <a:lvl5pPr indent="-228600" lvl="4" marL="2286000" algn="l">
              <a:spcBef>
                <a:spcPts val="760"/>
              </a:spcBef>
              <a:spcAft>
                <a:spcPts val="0"/>
              </a:spcAft>
              <a:buClr>
                <a:schemeClr val="dk1"/>
              </a:buClr>
              <a:buSzPts val="3800"/>
              <a:buNone/>
              <a:defRPr b="1" sz="3800"/>
            </a:lvl5pPr>
            <a:lvl6pPr indent="-228600" lvl="5" marL="2743200" algn="l">
              <a:spcBef>
                <a:spcPts val="760"/>
              </a:spcBef>
              <a:spcAft>
                <a:spcPts val="0"/>
              </a:spcAft>
              <a:buClr>
                <a:schemeClr val="dk1"/>
              </a:buClr>
              <a:buSzPts val="3800"/>
              <a:buNone/>
              <a:defRPr b="1" sz="3800"/>
            </a:lvl6pPr>
            <a:lvl7pPr indent="-228600" lvl="6" marL="3200400" algn="l">
              <a:spcBef>
                <a:spcPts val="760"/>
              </a:spcBef>
              <a:spcAft>
                <a:spcPts val="0"/>
              </a:spcAft>
              <a:buClr>
                <a:schemeClr val="dk1"/>
              </a:buClr>
              <a:buSzPts val="3800"/>
              <a:buNone/>
              <a:defRPr b="1" sz="3800"/>
            </a:lvl7pPr>
            <a:lvl8pPr indent="-228600" lvl="7" marL="3657600" algn="l">
              <a:spcBef>
                <a:spcPts val="760"/>
              </a:spcBef>
              <a:spcAft>
                <a:spcPts val="0"/>
              </a:spcAft>
              <a:buClr>
                <a:schemeClr val="dk1"/>
              </a:buClr>
              <a:buSzPts val="3800"/>
              <a:buNone/>
              <a:defRPr b="1" sz="3800"/>
            </a:lvl8pPr>
            <a:lvl9pPr indent="-228600" lvl="8" marL="4114800" algn="l">
              <a:spcBef>
                <a:spcPts val="760"/>
              </a:spcBef>
              <a:spcAft>
                <a:spcPts val="0"/>
              </a:spcAft>
              <a:buClr>
                <a:schemeClr val="dk1"/>
              </a:buClr>
              <a:buSzPts val="3800"/>
              <a:buNone/>
              <a:defRPr b="1" sz="3800"/>
            </a:lvl9pPr>
          </a:lstStyle>
          <a:p/>
        </p:txBody>
      </p:sp>
      <p:sp>
        <p:nvSpPr>
          <p:cNvPr id="18" name="Google Shape;18;p3"/>
          <p:cNvSpPr txBox="1"/>
          <p:nvPr>
            <p:ph idx="2" type="body"/>
          </p:nvPr>
        </p:nvSpPr>
        <p:spPr>
          <a:xfrm>
            <a:off x="810102" y="6850856"/>
            <a:ext cx="7158708" cy="12446557"/>
          </a:xfrm>
          <a:prstGeom prst="rect">
            <a:avLst/>
          </a:prstGeom>
          <a:noFill/>
          <a:ln>
            <a:noFill/>
          </a:ln>
        </p:spPr>
        <p:txBody>
          <a:bodyPr anchorCtr="0" anchor="t" bIns="108000" lIns="216025" spcFirstLastPara="1" rIns="216025" wrap="square" tIns="108000">
            <a:normAutofit/>
          </a:bodyPr>
          <a:lstStyle>
            <a:lvl1pPr indent="-355600" lvl="0" marL="457200" algn="l">
              <a:spcBef>
                <a:spcPts val="400"/>
              </a:spcBef>
              <a:spcAft>
                <a:spcPts val="0"/>
              </a:spcAft>
              <a:buClr>
                <a:schemeClr val="dk1"/>
              </a:buClr>
              <a:buSzPts val="2000"/>
              <a:buChar char="•"/>
              <a:defRPr sz="2000"/>
            </a:lvl1pPr>
            <a:lvl2pPr indent="-330200" lvl="1" marL="914400" algn="l">
              <a:spcBef>
                <a:spcPts val="320"/>
              </a:spcBef>
              <a:spcAft>
                <a:spcPts val="0"/>
              </a:spcAft>
              <a:buClr>
                <a:schemeClr val="dk1"/>
              </a:buClr>
              <a:buSzPts val="1600"/>
              <a:buChar char="–"/>
              <a:defRPr sz="1600"/>
            </a:lvl2pPr>
            <a:lvl3pPr indent="-317500" lvl="2" marL="1371600" algn="l">
              <a:spcBef>
                <a:spcPts val="280"/>
              </a:spcBef>
              <a:spcAft>
                <a:spcPts val="0"/>
              </a:spcAft>
              <a:buClr>
                <a:schemeClr val="dk1"/>
              </a:buClr>
              <a:buSzPts val="1400"/>
              <a:buChar char="•"/>
              <a:defRPr sz="1400"/>
            </a:lvl3pPr>
            <a:lvl4pPr indent="-304800" lvl="3" marL="1828800" algn="l">
              <a:spcBef>
                <a:spcPts val="240"/>
              </a:spcBef>
              <a:spcAft>
                <a:spcPts val="0"/>
              </a:spcAft>
              <a:buClr>
                <a:schemeClr val="dk1"/>
              </a:buClr>
              <a:buSzPts val="1200"/>
              <a:buChar char="–"/>
              <a:defRPr sz="1200"/>
            </a:lvl4pPr>
            <a:lvl5pPr indent="-304800" lvl="4" marL="2286000" algn="l">
              <a:spcBef>
                <a:spcPts val="240"/>
              </a:spcBef>
              <a:spcAft>
                <a:spcPts val="0"/>
              </a:spcAft>
              <a:buClr>
                <a:schemeClr val="dk1"/>
              </a:buClr>
              <a:buSzPts val="1200"/>
              <a:buChar char="»"/>
              <a:defRPr sz="1200"/>
            </a:lvl5pPr>
            <a:lvl6pPr indent="-469900" lvl="5" marL="2743200" algn="l">
              <a:spcBef>
                <a:spcPts val="760"/>
              </a:spcBef>
              <a:spcAft>
                <a:spcPts val="0"/>
              </a:spcAft>
              <a:buClr>
                <a:schemeClr val="dk1"/>
              </a:buClr>
              <a:buSzPts val="3800"/>
              <a:buChar char="•"/>
              <a:defRPr sz="3800"/>
            </a:lvl6pPr>
            <a:lvl7pPr indent="-469900" lvl="6" marL="3200400" algn="l">
              <a:spcBef>
                <a:spcPts val="760"/>
              </a:spcBef>
              <a:spcAft>
                <a:spcPts val="0"/>
              </a:spcAft>
              <a:buClr>
                <a:schemeClr val="dk1"/>
              </a:buClr>
              <a:buSzPts val="3800"/>
              <a:buChar char="•"/>
              <a:defRPr sz="3800"/>
            </a:lvl7pPr>
            <a:lvl8pPr indent="-469900" lvl="7" marL="3657600" algn="l">
              <a:spcBef>
                <a:spcPts val="760"/>
              </a:spcBef>
              <a:spcAft>
                <a:spcPts val="0"/>
              </a:spcAft>
              <a:buClr>
                <a:schemeClr val="dk1"/>
              </a:buClr>
              <a:buSzPts val="3800"/>
              <a:buChar char="•"/>
              <a:defRPr sz="3800"/>
            </a:lvl8pPr>
            <a:lvl9pPr indent="-469900" lvl="8" marL="4114800" algn="l">
              <a:spcBef>
                <a:spcPts val="760"/>
              </a:spcBef>
              <a:spcAft>
                <a:spcPts val="0"/>
              </a:spcAft>
              <a:buClr>
                <a:schemeClr val="dk1"/>
              </a:buClr>
              <a:buSzPts val="3800"/>
              <a:buChar char="•"/>
              <a:defRPr sz="3800"/>
            </a:lvl9pPr>
          </a:lstStyle>
          <a:p/>
        </p:txBody>
      </p:sp>
      <p:sp>
        <p:nvSpPr>
          <p:cNvPr id="19" name="Google Shape;19;p3"/>
          <p:cNvSpPr txBox="1"/>
          <p:nvPr>
            <p:ph idx="3" type="body"/>
          </p:nvPr>
        </p:nvSpPr>
        <p:spPr>
          <a:xfrm>
            <a:off x="8230406" y="4835605"/>
            <a:ext cx="7161519" cy="2015250"/>
          </a:xfrm>
          <a:prstGeom prst="rect">
            <a:avLst/>
          </a:prstGeom>
          <a:noFill/>
          <a:ln>
            <a:noFill/>
          </a:ln>
        </p:spPr>
        <p:txBody>
          <a:bodyPr anchorCtr="0" anchor="b" bIns="108000" lIns="216025" spcFirstLastPara="1" rIns="216025" wrap="square" tIns="108000">
            <a:noAutofit/>
          </a:bodyPr>
          <a:lstStyle>
            <a:lvl1pPr indent="-228600" lvl="0" marL="457200" algn="l">
              <a:spcBef>
                <a:spcPts val="480"/>
              </a:spcBef>
              <a:spcAft>
                <a:spcPts val="0"/>
              </a:spcAft>
              <a:buClr>
                <a:schemeClr val="dk2"/>
              </a:buClr>
              <a:buSzPts val="2400"/>
              <a:buNone/>
              <a:defRPr b="1" sz="2400">
                <a:solidFill>
                  <a:schemeClr val="dk2"/>
                </a:solidFill>
              </a:defRPr>
            </a:lvl1pPr>
            <a:lvl2pPr indent="-228600" lvl="1" marL="914400" algn="l">
              <a:spcBef>
                <a:spcPts val="940"/>
              </a:spcBef>
              <a:spcAft>
                <a:spcPts val="0"/>
              </a:spcAft>
              <a:buClr>
                <a:schemeClr val="dk1"/>
              </a:buClr>
              <a:buSzPts val="4700"/>
              <a:buNone/>
              <a:defRPr b="1" sz="4700"/>
            </a:lvl2pPr>
            <a:lvl3pPr indent="-228600" lvl="2" marL="1371600" algn="l">
              <a:spcBef>
                <a:spcPts val="860"/>
              </a:spcBef>
              <a:spcAft>
                <a:spcPts val="0"/>
              </a:spcAft>
              <a:buClr>
                <a:schemeClr val="dk1"/>
              </a:buClr>
              <a:buSzPts val="4300"/>
              <a:buNone/>
              <a:defRPr b="1" sz="4300"/>
            </a:lvl3pPr>
            <a:lvl4pPr indent="-228600" lvl="3" marL="1828800" algn="l">
              <a:spcBef>
                <a:spcPts val="760"/>
              </a:spcBef>
              <a:spcAft>
                <a:spcPts val="0"/>
              </a:spcAft>
              <a:buClr>
                <a:schemeClr val="dk1"/>
              </a:buClr>
              <a:buSzPts val="3800"/>
              <a:buNone/>
              <a:defRPr b="1" sz="3800"/>
            </a:lvl4pPr>
            <a:lvl5pPr indent="-228600" lvl="4" marL="2286000" algn="l">
              <a:spcBef>
                <a:spcPts val="760"/>
              </a:spcBef>
              <a:spcAft>
                <a:spcPts val="0"/>
              </a:spcAft>
              <a:buClr>
                <a:schemeClr val="dk1"/>
              </a:buClr>
              <a:buSzPts val="3800"/>
              <a:buNone/>
              <a:defRPr b="1" sz="3800"/>
            </a:lvl5pPr>
            <a:lvl6pPr indent="-228600" lvl="5" marL="2743200" algn="l">
              <a:spcBef>
                <a:spcPts val="760"/>
              </a:spcBef>
              <a:spcAft>
                <a:spcPts val="0"/>
              </a:spcAft>
              <a:buClr>
                <a:schemeClr val="dk1"/>
              </a:buClr>
              <a:buSzPts val="3800"/>
              <a:buNone/>
              <a:defRPr b="1" sz="3800"/>
            </a:lvl6pPr>
            <a:lvl7pPr indent="-228600" lvl="6" marL="3200400" algn="l">
              <a:spcBef>
                <a:spcPts val="760"/>
              </a:spcBef>
              <a:spcAft>
                <a:spcPts val="0"/>
              </a:spcAft>
              <a:buClr>
                <a:schemeClr val="dk1"/>
              </a:buClr>
              <a:buSzPts val="3800"/>
              <a:buNone/>
              <a:defRPr b="1" sz="3800"/>
            </a:lvl7pPr>
            <a:lvl8pPr indent="-228600" lvl="7" marL="3657600" algn="l">
              <a:spcBef>
                <a:spcPts val="760"/>
              </a:spcBef>
              <a:spcAft>
                <a:spcPts val="0"/>
              </a:spcAft>
              <a:buClr>
                <a:schemeClr val="dk1"/>
              </a:buClr>
              <a:buSzPts val="3800"/>
              <a:buNone/>
              <a:defRPr b="1" sz="3800"/>
            </a:lvl8pPr>
            <a:lvl9pPr indent="-228600" lvl="8" marL="4114800" algn="l">
              <a:spcBef>
                <a:spcPts val="760"/>
              </a:spcBef>
              <a:spcAft>
                <a:spcPts val="0"/>
              </a:spcAft>
              <a:buClr>
                <a:schemeClr val="dk1"/>
              </a:buClr>
              <a:buSzPts val="3800"/>
              <a:buNone/>
              <a:defRPr b="1" sz="3800"/>
            </a:lvl9pPr>
          </a:lstStyle>
          <a:p/>
        </p:txBody>
      </p:sp>
      <p:sp>
        <p:nvSpPr>
          <p:cNvPr id="20" name="Google Shape;20;p3"/>
          <p:cNvSpPr txBox="1"/>
          <p:nvPr>
            <p:ph idx="4" type="body"/>
          </p:nvPr>
        </p:nvSpPr>
        <p:spPr>
          <a:xfrm>
            <a:off x="8230406" y="6850856"/>
            <a:ext cx="7161519" cy="12446557"/>
          </a:xfrm>
          <a:prstGeom prst="rect">
            <a:avLst/>
          </a:prstGeom>
          <a:noFill/>
          <a:ln>
            <a:noFill/>
          </a:ln>
        </p:spPr>
        <p:txBody>
          <a:bodyPr anchorCtr="0" anchor="t" bIns="108000" lIns="216025" spcFirstLastPara="1" rIns="216025" wrap="square" tIns="108000">
            <a:normAutofit/>
          </a:bodyPr>
          <a:lstStyle>
            <a:lvl1pPr indent="-355600" lvl="0" marL="457200" algn="l">
              <a:spcBef>
                <a:spcPts val="400"/>
              </a:spcBef>
              <a:spcAft>
                <a:spcPts val="0"/>
              </a:spcAft>
              <a:buClr>
                <a:schemeClr val="dk1"/>
              </a:buClr>
              <a:buSzPts val="2000"/>
              <a:buChar char="•"/>
              <a:defRPr sz="2000"/>
            </a:lvl1pPr>
            <a:lvl2pPr indent="-330200" lvl="1" marL="914400" algn="l">
              <a:spcBef>
                <a:spcPts val="320"/>
              </a:spcBef>
              <a:spcAft>
                <a:spcPts val="0"/>
              </a:spcAft>
              <a:buClr>
                <a:schemeClr val="dk1"/>
              </a:buClr>
              <a:buSzPts val="1600"/>
              <a:buChar char="–"/>
              <a:defRPr sz="1600"/>
            </a:lvl2pPr>
            <a:lvl3pPr indent="-317500" lvl="2" marL="1371600" algn="l">
              <a:spcBef>
                <a:spcPts val="280"/>
              </a:spcBef>
              <a:spcAft>
                <a:spcPts val="0"/>
              </a:spcAft>
              <a:buClr>
                <a:schemeClr val="dk1"/>
              </a:buClr>
              <a:buSzPts val="1400"/>
              <a:buChar char="•"/>
              <a:defRPr sz="1400"/>
            </a:lvl3pPr>
            <a:lvl4pPr indent="-304800" lvl="3" marL="1828800" algn="l">
              <a:spcBef>
                <a:spcPts val="240"/>
              </a:spcBef>
              <a:spcAft>
                <a:spcPts val="0"/>
              </a:spcAft>
              <a:buClr>
                <a:schemeClr val="dk1"/>
              </a:buClr>
              <a:buSzPts val="1200"/>
              <a:buChar char="–"/>
              <a:defRPr sz="1200"/>
            </a:lvl4pPr>
            <a:lvl5pPr indent="-304800" lvl="4" marL="2286000" algn="l">
              <a:spcBef>
                <a:spcPts val="240"/>
              </a:spcBef>
              <a:spcAft>
                <a:spcPts val="0"/>
              </a:spcAft>
              <a:buClr>
                <a:schemeClr val="dk1"/>
              </a:buClr>
              <a:buSzPts val="1200"/>
              <a:buChar char="»"/>
              <a:defRPr sz="1200"/>
            </a:lvl5pPr>
            <a:lvl6pPr indent="-469900" lvl="5" marL="2743200" algn="l">
              <a:spcBef>
                <a:spcPts val="760"/>
              </a:spcBef>
              <a:spcAft>
                <a:spcPts val="0"/>
              </a:spcAft>
              <a:buClr>
                <a:schemeClr val="dk1"/>
              </a:buClr>
              <a:buSzPts val="3800"/>
              <a:buChar char="•"/>
              <a:defRPr sz="3800"/>
            </a:lvl6pPr>
            <a:lvl7pPr indent="-469900" lvl="6" marL="3200400" algn="l">
              <a:spcBef>
                <a:spcPts val="760"/>
              </a:spcBef>
              <a:spcAft>
                <a:spcPts val="0"/>
              </a:spcAft>
              <a:buClr>
                <a:schemeClr val="dk1"/>
              </a:buClr>
              <a:buSzPts val="3800"/>
              <a:buChar char="•"/>
              <a:defRPr sz="3800"/>
            </a:lvl7pPr>
            <a:lvl8pPr indent="-469900" lvl="7" marL="3657600" algn="l">
              <a:spcBef>
                <a:spcPts val="760"/>
              </a:spcBef>
              <a:spcAft>
                <a:spcPts val="0"/>
              </a:spcAft>
              <a:buClr>
                <a:schemeClr val="dk1"/>
              </a:buClr>
              <a:buSzPts val="3800"/>
              <a:buChar char="•"/>
              <a:defRPr sz="3800"/>
            </a:lvl8pPr>
            <a:lvl9pPr indent="-469900" lvl="8" marL="4114800" algn="l">
              <a:spcBef>
                <a:spcPts val="760"/>
              </a:spcBef>
              <a:spcAft>
                <a:spcPts val="0"/>
              </a:spcAft>
              <a:buClr>
                <a:schemeClr val="dk1"/>
              </a:buClr>
              <a:buSzPts val="3800"/>
              <a:buChar char="•"/>
              <a:defRPr sz="38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ólo el título">
  <p:cSld name="Sólo el título">
    <p:spTree>
      <p:nvGrpSpPr>
        <p:cNvPr id="21" name="Shape 21"/>
        <p:cNvGrpSpPr/>
        <p:nvPr/>
      </p:nvGrpSpPr>
      <p:grpSpPr>
        <a:xfrm>
          <a:off x="0" y="0"/>
          <a:ext cx="0" cy="0"/>
          <a:chOff x="0" y="0"/>
          <a:chExt cx="0" cy="0"/>
        </a:xfrm>
      </p:grpSpPr>
      <p:sp>
        <p:nvSpPr>
          <p:cNvPr id="22" name="Google Shape;22;p4"/>
          <p:cNvSpPr txBox="1"/>
          <p:nvPr>
            <p:ph type="title"/>
          </p:nvPr>
        </p:nvSpPr>
        <p:spPr>
          <a:xfrm>
            <a:off x="5580732" y="504206"/>
            <a:ext cx="10081119" cy="1367288"/>
          </a:xfrm>
          <a:prstGeom prst="rect">
            <a:avLst/>
          </a:prstGeom>
          <a:noFill/>
          <a:ln>
            <a:noFill/>
          </a:ln>
        </p:spPr>
        <p:txBody>
          <a:bodyPr anchorCtr="0" anchor="ctr" bIns="108000" lIns="216025" spcFirstLastPara="1" rIns="216025" wrap="square" tIns="108000">
            <a:noAutofit/>
          </a:bodyPr>
          <a:lstStyle>
            <a:lvl1pPr lvl="0" algn="l">
              <a:spcBef>
                <a:spcPts val="0"/>
              </a:spcBef>
              <a:spcAft>
                <a:spcPts val="0"/>
              </a:spcAft>
              <a:buClr>
                <a:srgbClr val="092655"/>
              </a:buClr>
              <a:buSzPts val="4000"/>
              <a:buFont typeface="Raleway"/>
              <a:buNone/>
              <a:defRPr b="1" sz="4000">
                <a:solidFill>
                  <a:srgbClr val="092655"/>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5148684" y="865110"/>
            <a:ext cx="10243240" cy="2879456"/>
          </a:xfrm>
          <a:prstGeom prst="rect">
            <a:avLst/>
          </a:prstGeom>
          <a:noFill/>
          <a:ln>
            <a:noFill/>
          </a:ln>
        </p:spPr>
        <p:txBody>
          <a:bodyPr anchorCtr="0" anchor="ctr" bIns="108000" lIns="216025" spcFirstLastPara="1" rIns="216025" wrap="square" tIns="108000">
            <a:noAutofit/>
          </a:bodyPr>
          <a:lstStyle>
            <a:lvl1pPr lvl="0" marR="0" rtl="0" algn="ctr">
              <a:spcBef>
                <a:spcPts val="0"/>
              </a:spcBef>
              <a:spcAft>
                <a:spcPts val="0"/>
              </a:spcAft>
              <a:buClr>
                <a:srgbClr val="092655"/>
              </a:buClr>
              <a:buSzPts val="5400"/>
              <a:buFont typeface="Raleway"/>
              <a:buNone/>
              <a:defRPr b="1" i="0" sz="5400" u="none" cap="none" strike="noStrike">
                <a:solidFill>
                  <a:srgbClr val="092655"/>
                </a:solidFill>
                <a:latin typeface="Raleway"/>
                <a:ea typeface="Raleway"/>
                <a:cs typeface="Raleway"/>
                <a:sym typeface="Raleway"/>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10101" y="5040633"/>
            <a:ext cx="14581823" cy="14256783"/>
          </a:xfrm>
          <a:prstGeom prst="rect">
            <a:avLst/>
          </a:prstGeom>
          <a:noFill/>
          <a:ln>
            <a:noFill/>
          </a:ln>
        </p:spPr>
        <p:txBody>
          <a:bodyPr anchorCtr="0" anchor="t" bIns="108000" lIns="216025" spcFirstLastPara="1" rIns="216025" wrap="square" tIns="108000">
            <a:normAutofit/>
          </a:bodyPr>
          <a:lstStyle>
            <a:lvl1pPr indent="-711200" lvl="0" marL="457200" marR="0" rtl="0" algn="l">
              <a:spcBef>
                <a:spcPts val="1520"/>
              </a:spcBef>
              <a:spcAft>
                <a:spcPts val="0"/>
              </a:spcAft>
              <a:buClr>
                <a:schemeClr val="dk1"/>
              </a:buClr>
              <a:buSzPts val="7600"/>
              <a:buFont typeface="Arial"/>
              <a:buChar char="•"/>
              <a:defRPr b="0" i="0" sz="7600" u="none" cap="none" strike="noStrike">
                <a:solidFill>
                  <a:schemeClr val="dk1"/>
                </a:solidFill>
                <a:latin typeface="Raleway"/>
                <a:ea typeface="Raleway"/>
                <a:cs typeface="Raleway"/>
                <a:sym typeface="Raleway"/>
              </a:defRPr>
            </a:lvl1pPr>
            <a:lvl2pPr indent="-647700" lvl="1" marL="914400" marR="0" rtl="0" algn="l">
              <a:spcBef>
                <a:spcPts val="1320"/>
              </a:spcBef>
              <a:spcAft>
                <a:spcPts val="0"/>
              </a:spcAft>
              <a:buClr>
                <a:schemeClr val="dk1"/>
              </a:buClr>
              <a:buSzPts val="6600"/>
              <a:buFont typeface="Arial"/>
              <a:buChar char="–"/>
              <a:defRPr b="0" i="0" sz="6600" u="none" cap="none" strike="noStrike">
                <a:solidFill>
                  <a:schemeClr val="dk1"/>
                </a:solidFill>
                <a:latin typeface="Raleway"/>
                <a:ea typeface="Raleway"/>
                <a:cs typeface="Raleway"/>
                <a:sym typeface="Raleway"/>
              </a:defRPr>
            </a:lvl2pPr>
            <a:lvl3pPr indent="-590550" lvl="2" marL="1371600" marR="0" rtl="0" algn="l">
              <a:spcBef>
                <a:spcPts val="1140"/>
              </a:spcBef>
              <a:spcAft>
                <a:spcPts val="0"/>
              </a:spcAft>
              <a:buClr>
                <a:schemeClr val="dk1"/>
              </a:buClr>
              <a:buSzPts val="5700"/>
              <a:buFont typeface="Arial"/>
              <a:buChar char="•"/>
              <a:defRPr b="0" i="0" sz="5700" u="none" cap="none" strike="noStrike">
                <a:solidFill>
                  <a:schemeClr val="dk1"/>
                </a:solidFill>
                <a:latin typeface="Raleway"/>
                <a:ea typeface="Raleway"/>
                <a:cs typeface="Raleway"/>
                <a:sym typeface="Raleway"/>
              </a:defRPr>
            </a:lvl3pPr>
            <a:lvl4pPr indent="-527050" lvl="3" marL="1828800" marR="0" rtl="0" algn="l">
              <a:spcBef>
                <a:spcPts val="940"/>
              </a:spcBef>
              <a:spcAft>
                <a:spcPts val="0"/>
              </a:spcAft>
              <a:buClr>
                <a:schemeClr val="dk1"/>
              </a:buClr>
              <a:buSzPts val="4700"/>
              <a:buFont typeface="Arial"/>
              <a:buChar char="–"/>
              <a:defRPr b="0" i="0" sz="4700" u="none" cap="none" strike="noStrike">
                <a:solidFill>
                  <a:schemeClr val="dk1"/>
                </a:solidFill>
                <a:latin typeface="Raleway"/>
                <a:ea typeface="Raleway"/>
                <a:cs typeface="Raleway"/>
                <a:sym typeface="Raleway"/>
              </a:defRPr>
            </a:lvl4pPr>
            <a:lvl5pPr indent="-527050" lvl="4" marL="2286000" marR="0" rtl="0" algn="l">
              <a:spcBef>
                <a:spcPts val="940"/>
              </a:spcBef>
              <a:spcAft>
                <a:spcPts val="0"/>
              </a:spcAft>
              <a:buClr>
                <a:schemeClr val="dk1"/>
              </a:buClr>
              <a:buSzPts val="4700"/>
              <a:buFont typeface="Arial"/>
              <a:buChar char="»"/>
              <a:defRPr b="0" i="0" sz="4700" u="none" cap="none" strike="noStrike">
                <a:solidFill>
                  <a:schemeClr val="dk1"/>
                </a:solidFill>
                <a:latin typeface="Raleway"/>
                <a:ea typeface="Raleway"/>
                <a:cs typeface="Raleway"/>
                <a:sym typeface="Raleway"/>
              </a:defRPr>
            </a:lvl5pPr>
            <a:lvl6pPr indent="-527050" lvl="5" marL="2743200" marR="0" rtl="0" algn="l">
              <a:spcBef>
                <a:spcPts val="940"/>
              </a:spcBef>
              <a:spcAft>
                <a:spcPts val="0"/>
              </a:spcAft>
              <a:buClr>
                <a:schemeClr val="dk1"/>
              </a:buClr>
              <a:buSzPts val="4700"/>
              <a:buFont typeface="Arial"/>
              <a:buChar char="•"/>
              <a:defRPr b="0" i="0" sz="4700" u="none" cap="none" strike="noStrike">
                <a:solidFill>
                  <a:schemeClr val="dk1"/>
                </a:solidFill>
                <a:latin typeface="Raleway"/>
                <a:ea typeface="Raleway"/>
                <a:cs typeface="Raleway"/>
                <a:sym typeface="Raleway"/>
              </a:defRPr>
            </a:lvl6pPr>
            <a:lvl7pPr indent="-527050" lvl="6" marL="3200400" marR="0" rtl="0" algn="l">
              <a:spcBef>
                <a:spcPts val="940"/>
              </a:spcBef>
              <a:spcAft>
                <a:spcPts val="0"/>
              </a:spcAft>
              <a:buClr>
                <a:schemeClr val="dk1"/>
              </a:buClr>
              <a:buSzPts val="4700"/>
              <a:buFont typeface="Arial"/>
              <a:buChar char="•"/>
              <a:defRPr b="0" i="0" sz="4700" u="none" cap="none" strike="noStrike">
                <a:solidFill>
                  <a:schemeClr val="dk1"/>
                </a:solidFill>
                <a:latin typeface="Raleway"/>
                <a:ea typeface="Raleway"/>
                <a:cs typeface="Raleway"/>
                <a:sym typeface="Raleway"/>
              </a:defRPr>
            </a:lvl7pPr>
            <a:lvl8pPr indent="-527050" lvl="7" marL="3657600" marR="0" rtl="0" algn="l">
              <a:spcBef>
                <a:spcPts val="940"/>
              </a:spcBef>
              <a:spcAft>
                <a:spcPts val="0"/>
              </a:spcAft>
              <a:buClr>
                <a:schemeClr val="dk1"/>
              </a:buClr>
              <a:buSzPts val="4700"/>
              <a:buFont typeface="Arial"/>
              <a:buChar char="•"/>
              <a:defRPr b="0" i="0" sz="4700" u="none" cap="none" strike="noStrike">
                <a:solidFill>
                  <a:schemeClr val="dk1"/>
                </a:solidFill>
                <a:latin typeface="Raleway"/>
                <a:ea typeface="Raleway"/>
                <a:cs typeface="Raleway"/>
                <a:sym typeface="Raleway"/>
              </a:defRPr>
            </a:lvl8pPr>
            <a:lvl9pPr indent="-527050" lvl="8" marL="4114800" marR="0" rtl="0" algn="l">
              <a:spcBef>
                <a:spcPts val="940"/>
              </a:spcBef>
              <a:spcAft>
                <a:spcPts val="0"/>
              </a:spcAft>
              <a:buClr>
                <a:schemeClr val="dk1"/>
              </a:buClr>
              <a:buSzPts val="4700"/>
              <a:buFont typeface="Arial"/>
              <a:buChar char="•"/>
              <a:defRPr b="0" i="0" sz="4700" u="none" cap="none" strike="noStrike">
                <a:solidFill>
                  <a:schemeClr val="dk1"/>
                </a:solidFill>
                <a:latin typeface="Raleway"/>
                <a:ea typeface="Raleway"/>
                <a:cs typeface="Raleway"/>
                <a:sym typeface="Raleway"/>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mailto:sdiaz@cancer.gov.co" TargetMode="External"/><Relationship Id="rId4" Type="http://schemas.openxmlformats.org/officeDocument/2006/relationships/image" Target="../media/image1.png"/><Relationship Id="rId9" Type="http://schemas.openxmlformats.org/officeDocument/2006/relationships/image" Target="../media/image2.png"/><Relationship Id="rId5" Type="http://schemas.openxmlformats.org/officeDocument/2006/relationships/image" Target="../media/image6.png"/><Relationship Id="rId6" Type="http://schemas.openxmlformats.org/officeDocument/2006/relationships/image" Target="../media/image5.png"/><Relationship Id="rId7" Type="http://schemas.openxmlformats.org/officeDocument/2006/relationships/image" Target="../media/image3.png"/><Relationship Id="rId8"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 name="Shape 26"/>
        <p:cNvGrpSpPr/>
        <p:nvPr/>
      </p:nvGrpSpPr>
      <p:grpSpPr>
        <a:xfrm>
          <a:off x="0" y="0"/>
          <a:ext cx="0" cy="0"/>
          <a:chOff x="0" y="0"/>
          <a:chExt cx="0" cy="0"/>
        </a:xfrm>
      </p:grpSpPr>
      <p:sp>
        <p:nvSpPr>
          <p:cNvPr id="27" name="Google Shape;27;p5"/>
          <p:cNvSpPr txBox="1"/>
          <p:nvPr>
            <p:ph type="ctrTitle"/>
          </p:nvPr>
        </p:nvSpPr>
        <p:spPr>
          <a:xfrm>
            <a:off x="5479602" y="974784"/>
            <a:ext cx="10571400" cy="292500"/>
          </a:xfrm>
          <a:prstGeom prst="rect">
            <a:avLst/>
          </a:prstGeom>
          <a:noFill/>
          <a:ln>
            <a:noFill/>
          </a:ln>
        </p:spPr>
        <p:txBody>
          <a:bodyPr anchorCtr="0" anchor="ctr" bIns="108000" lIns="216025" spcFirstLastPara="1" rIns="216025" wrap="square" tIns="108000">
            <a:noAutofit/>
          </a:bodyPr>
          <a:lstStyle/>
          <a:p>
            <a:pPr indent="0" lvl="0" marL="0" rtl="0" algn="l">
              <a:lnSpc>
                <a:spcPct val="103125"/>
              </a:lnSpc>
              <a:spcBef>
                <a:spcPts val="0"/>
              </a:spcBef>
              <a:spcAft>
                <a:spcPts val="0"/>
              </a:spcAft>
              <a:buClr>
                <a:srgbClr val="092655"/>
              </a:buClr>
              <a:buSzPts val="3200"/>
              <a:buFont typeface="Raleway"/>
              <a:buNone/>
            </a:pPr>
            <a:r>
              <a:rPr lang="es-CO" sz="2100"/>
              <a:t>¿Cuál es el impacto del desescalamiento de la cirugía axilar sobre los desenlaces oncológicos de las pacientes con cáncer de mama en un centro oncológico colombiano?  </a:t>
            </a:r>
            <a:endParaRPr sz="2100"/>
          </a:p>
          <a:p>
            <a:pPr indent="0" lvl="0" marL="0" rtl="0" algn="l">
              <a:lnSpc>
                <a:spcPct val="103125"/>
              </a:lnSpc>
              <a:spcBef>
                <a:spcPts val="0"/>
              </a:spcBef>
              <a:spcAft>
                <a:spcPts val="0"/>
              </a:spcAft>
              <a:buClr>
                <a:srgbClr val="092655"/>
              </a:buClr>
              <a:buSzPts val="3200"/>
              <a:buFont typeface="Raleway"/>
              <a:buNone/>
            </a:pPr>
            <a:r>
              <a:rPr i="1" lang="es-CO" sz="1900"/>
              <a:t>Outcomes of Axillary Surgery De-escalation in Early and Locally Advanced Breast Cancer: 10-Year Real-World Data from a Colombian Cancer Center</a:t>
            </a:r>
            <a:endParaRPr i="1" sz="1900"/>
          </a:p>
          <a:p>
            <a:pPr indent="0" lvl="0" marL="0" rtl="0" algn="l">
              <a:lnSpc>
                <a:spcPct val="103125"/>
              </a:lnSpc>
              <a:spcBef>
                <a:spcPts val="0"/>
              </a:spcBef>
              <a:spcAft>
                <a:spcPts val="0"/>
              </a:spcAft>
              <a:buClr>
                <a:srgbClr val="092655"/>
              </a:buClr>
              <a:buSzPts val="3200"/>
              <a:buFont typeface="Raleway"/>
              <a:buNone/>
            </a:pPr>
            <a:r>
              <a:t/>
            </a:r>
            <a:endParaRPr sz="2200"/>
          </a:p>
        </p:txBody>
      </p:sp>
      <p:sp>
        <p:nvSpPr>
          <p:cNvPr id="28" name="Google Shape;28;p5"/>
          <p:cNvSpPr txBox="1"/>
          <p:nvPr>
            <p:ph idx="1" type="subTitle"/>
          </p:nvPr>
        </p:nvSpPr>
        <p:spPr>
          <a:xfrm>
            <a:off x="521450" y="3246450"/>
            <a:ext cx="7058400" cy="2750400"/>
          </a:xfrm>
          <a:prstGeom prst="rect">
            <a:avLst/>
          </a:prstGeom>
          <a:noFill/>
          <a:ln>
            <a:noFill/>
          </a:ln>
        </p:spPr>
        <p:txBody>
          <a:bodyPr anchorCtr="0" anchor="t" bIns="108000" lIns="216025" spcFirstLastPara="1" rIns="216025" wrap="square" tIns="108000">
            <a:noAutofit/>
          </a:bodyPr>
          <a:lstStyle/>
          <a:p>
            <a:pPr indent="0" lvl="0" marL="0" rtl="0" algn="l">
              <a:lnSpc>
                <a:spcPct val="90000"/>
              </a:lnSpc>
              <a:spcBef>
                <a:spcPts val="0"/>
              </a:spcBef>
              <a:spcAft>
                <a:spcPts val="0"/>
              </a:spcAft>
              <a:buClr>
                <a:srgbClr val="002060"/>
              </a:buClr>
              <a:buSzPts val="1100"/>
              <a:buNone/>
            </a:pPr>
            <a:r>
              <a:rPr b="1" lang="es-CO" sz="1600">
                <a:solidFill>
                  <a:srgbClr val="002060"/>
                </a:solidFill>
                <a:latin typeface="Raleway"/>
                <a:ea typeface="Raleway"/>
                <a:cs typeface="Raleway"/>
                <a:sym typeface="Raleway"/>
              </a:rPr>
              <a:t>Introducción</a:t>
            </a:r>
            <a:endParaRPr b="1" sz="1600">
              <a:solidFill>
                <a:schemeClr val="dk1"/>
              </a:solidFill>
              <a:latin typeface="Raleway"/>
              <a:ea typeface="Raleway"/>
              <a:cs typeface="Raleway"/>
              <a:sym typeface="Raleway"/>
            </a:endParaRPr>
          </a:p>
          <a:p>
            <a:pPr indent="0" lvl="0" marL="0" rtl="0" algn="just">
              <a:lnSpc>
                <a:spcPct val="110000"/>
              </a:lnSpc>
              <a:spcBef>
                <a:spcPts val="320"/>
              </a:spcBef>
              <a:spcAft>
                <a:spcPts val="0"/>
              </a:spcAft>
              <a:buNone/>
            </a:pPr>
            <a:r>
              <a:rPr lang="es-CO" sz="1600">
                <a:solidFill>
                  <a:srgbClr val="171717"/>
                </a:solidFill>
              </a:rPr>
              <a:t>El desescalamiento quirúrgico axilar mediante biopsia de ganglio centinela (SLNB) ha demostrado reducir la morbilidad de las pacientes con cáncer de mama sin comprometer los resultados oncológicos. Sin embargo, existen muy pocas publicaciones sobre su aplicabilidad en escenarios clínicos reales, especialmente en países de medianos recursos.</a:t>
            </a:r>
            <a:endParaRPr b="1" sz="970">
              <a:solidFill>
                <a:schemeClr val="dk1"/>
              </a:solidFill>
              <a:latin typeface="Raleway"/>
              <a:ea typeface="Raleway"/>
              <a:cs typeface="Raleway"/>
              <a:sym typeface="Raleway"/>
            </a:endParaRPr>
          </a:p>
        </p:txBody>
      </p:sp>
      <p:sp>
        <p:nvSpPr>
          <p:cNvPr id="29" name="Google Shape;29;p5"/>
          <p:cNvSpPr txBox="1"/>
          <p:nvPr/>
        </p:nvSpPr>
        <p:spPr>
          <a:xfrm>
            <a:off x="5660183" y="1946688"/>
            <a:ext cx="9868084" cy="994417"/>
          </a:xfrm>
          <a:prstGeom prst="rect">
            <a:avLst/>
          </a:prstGeom>
          <a:noFill/>
          <a:ln>
            <a:noFill/>
          </a:ln>
        </p:spPr>
        <p:txBody>
          <a:bodyPr anchorCtr="0" anchor="ctr" bIns="108000" lIns="216025" spcFirstLastPara="1" rIns="216025" wrap="square" tIns="108000">
            <a:noAutofit/>
          </a:bodyPr>
          <a:lstStyle/>
          <a:p>
            <a:pPr indent="0" lvl="0" marL="0" marR="0" rtl="0" algn="l">
              <a:spcBef>
                <a:spcPts val="0"/>
              </a:spcBef>
              <a:spcAft>
                <a:spcPts val="0"/>
              </a:spcAft>
              <a:buClr>
                <a:srgbClr val="092655"/>
              </a:buClr>
              <a:buSzPts val="1400"/>
              <a:buFont typeface="Raleway"/>
              <a:buNone/>
            </a:pPr>
            <a:r>
              <a:rPr b="1" lang="es-CO" sz="1400">
                <a:solidFill>
                  <a:srgbClr val="092655"/>
                </a:solidFill>
                <a:latin typeface="Raleway"/>
                <a:ea typeface="Raleway"/>
                <a:cs typeface="Raleway"/>
                <a:sym typeface="Raleway"/>
              </a:rPr>
              <a:t>Autores:</a:t>
            </a:r>
            <a:r>
              <a:rPr lang="es-CO" sz="1400">
                <a:solidFill>
                  <a:srgbClr val="092655"/>
                </a:solidFill>
                <a:latin typeface="Raleway"/>
                <a:ea typeface="Raleway"/>
                <a:cs typeface="Raleway"/>
                <a:sym typeface="Raleway"/>
              </a:rPr>
              <a:t> </a:t>
            </a:r>
            <a:r>
              <a:rPr lang="es-CO">
                <a:solidFill>
                  <a:srgbClr val="092655"/>
                </a:solidFill>
                <a:latin typeface="Raleway"/>
                <a:ea typeface="Raleway"/>
                <a:cs typeface="Raleway"/>
                <a:sym typeface="Raleway"/>
              </a:rPr>
              <a:t>Díaz-Casas S¹, </a:t>
            </a:r>
            <a:r>
              <a:rPr lang="es-CO">
                <a:solidFill>
                  <a:srgbClr val="092655"/>
                </a:solidFill>
                <a:latin typeface="Raleway"/>
                <a:ea typeface="Raleway"/>
                <a:cs typeface="Raleway"/>
                <a:sym typeface="Raleway"/>
              </a:rPr>
              <a:t>Reyes-Agudelo A²</a:t>
            </a:r>
            <a:r>
              <a:rPr lang="es-CO" sz="1400">
                <a:solidFill>
                  <a:srgbClr val="092655"/>
                </a:solidFill>
                <a:latin typeface="Raleway"/>
                <a:ea typeface="Raleway"/>
                <a:cs typeface="Raleway"/>
                <a:sym typeface="Raleway"/>
              </a:rPr>
              <a:t>, </a:t>
            </a:r>
            <a:r>
              <a:rPr lang="es-CO">
                <a:solidFill>
                  <a:srgbClr val="092655"/>
                </a:solidFill>
                <a:latin typeface="Raleway"/>
                <a:ea typeface="Raleway"/>
                <a:cs typeface="Raleway"/>
                <a:sym typeface="Raleway"/>
              </a:rPr>
              <a:t>Vergara-Gamarra O² Guzman-Abisaab L</a:t>
            </a:r>
            <a:r>
              <a:rPr lang="es-CO">
                <a:solidFill>
                  <a:srgbClr val="092655"/>
                </a:solidFill>
                <a:latin typeface="Raleway"/>
                <a:ea typeface="Raleway"/>
                <a:cs typeface="Raleway"/>
                <a:sym typeface="Raleway"/>
              </a:rPr>
              <a:t>¹,</a:t>
            </a:r>
            <a:r>
              <a:rPr lang="es-CO">
                <a:solidFill>
                  <a:srgbClr val="092655"/>
                </a:solidFill>
                <a:latin typeface="Raleway"/>
                <a:ea typeface="Raleway"/>
                <a:cs typeface="Raleway"/>
                <a:sym typeface="Raleway"/>
              </a:rPr>
              <a:t>, Nunez-Lemus M</a:t>
            </a:r>
            <a:r>
              <a:rPr lang="es-CO" sz="1400">
                <a:solidFill>
                  <a:srgbClr val="092655"/>
                </a:solidFill>
                <a:latin typeface="Raleway"/>
                <a:ea typeface="Raleway"/>
                <a:cs typeface="Raleway"/>
                <a:sym typeface="Raleway"/>
              </a:rPr>
              <a:t>³</a:t>
            </a:r>
            <a:r>
              <a:rPr baseline="30000" lang="es-CO" sz="1400">
                <a:solidFill>
                  <a:srgbClr val="092655"/>
                </a:solidFill>
                <a:latin typeface="Raleway"/>
                <a:ea typeface="Raleway"/>
                <a:cs typeface="Raleway"/>
                <a:sym typeface="Raleway"/>
              </a:rPr>
              <a:t> 1</a:t>
            </a:r>
            <a:endParaRPr sz="900">
              <a:solidFill>
                <a:srgbClr val="092655"/>
              </a:solidFill>
              <a:latin typeface="Raleway"/>
              <a:ea typeface="Raleway"/>
              <a:cs typeface="Raleway"/>
              <a:sym typeface="Raleway"/>
            </a:endParaRPr>
          </a:p>
          <a:p>
            <a:pPr indent="-228600" lvl="0" marL="228600" marR="0" rtl="0" algn="just">
              <a:lnSpc>
                <a:spcPct val="120000"/>
              </a:lnSpc>
              <a:spcBef>
                <a:spcPts val="0"/>
              </a:spcBef>
              <a:spcAft>
                <a:spcPts val="0"/>
              </a:spcAft>
              <a:buClr>
                <a:srgbClr val="092655"/>
              </a:buClr>
              <a:buSzPts val="900"/>
              <a:buFont typeface="Raleway"/>
              <a:buAutoNum type="arabicPeriod"/>
            </a:pPr>
            <a:r>
              <a:rPr lang="es-CO" sz="900">
                <a:solidFill>
                  <a:srgbClr val="092655"/>
                </a:solidFill>
                <a:latin typeface="Raleway"/>
                <a:ea typeface="Raleway"/>
                <a:cs typeface="Raleway"/>
                <a:sym typeface="Raleway"/>
              </a:rPr>
              <a:t>Profesor titular Unidad Funcional de Tumores de Mama y Tejidos Blandos, Fundación Universitaria de Ciencias de la Salud - Instituto Nacional de Cancerología, Bogotá, Colombia.</a:t>
            </a:r>
            <a:endParaRPr sz="900">
              <a:solidFill>
                <a:srgbClr val="092655"/>
              </a:solidFill>
              <a:latin typeface="Raleway"/>
              <a:ea typeface="Raleway"/>
              <a:cs typeface="Raleway"/>
              <a:sym typeface="Raleway"/>
            </a:endParaRPr>
          </a:p>
          <a:p>
            <a:pPr indent="-228600" lvl="0" marL="228600" marR="0" rtl="0" algn="just">
              <a:lnSpc>
                <a:spcPct val="120000"/>
              </a:lnSpc>
              <a:spcBef>
                <a:spcPts val="0"/>
              </a:spcBef>
              <a:spcAft>
                <a:spcPts val="0"/>
              </a:spcAft>
              <a:buClr>
                <a:srgbClr val="092655"/>
              </a:buClr>
              <a:buSzPts val="900"/>
              <a:buFont typeface="Raleway"/>
              <a:buAutoNum type="arabicPeriod"/>
            </a:pPr>
            <a:r>
              <a:rPr lang="es-CO" sz="900">
                <a:solidFill>
                  <a:srgbClr val="092655"/>
                </a:solidFill>
                <a:latin typeface="Raleway"/>
                <a:ea typeface="Raleway"/>
                <a:cs typeface="Raleway"/>
                <a:sym typeface="Raleway"/>
              </a:rPr>
              <a:t>Especialistas en Formación en Mastología, Fundación Universitaria de Ciencias de la Salud, Instituto Nacional de Cancerología, Bogotá, Colombia.</a:t>
            </a:r>
            <a:endParaRPr/>
          </a:p>
          <a:p>
            <a:pPr indent="-228600" lvl="0" marL="228600" marR="0" rtl="0" algn="just">
              <a:lnSpc>
                <a:spcPct val="120000"/>
              </a:lnSpc>
              <a:spcBef>
                <a:spcPts val="0"/>
              </a:spcBef>
              <a:spcAft>
                <a:spcPts val="0"/>
              </a:spcAft>
              <a:buClr>
                <a:srgbClr val="092655"/>
              </a:buClr>
              <a:buSzPts val="900"/>
              <a:buFont typeface="Raleway"/>
              <a:buAutoNum type="arabicPeriod"/>
            </a:pPr>
            <a:r>
              <a:rPr lang="es-CO" sz="900">
                <a:solidFill>
                  <a:srgbClr val="092655"/>
                </a:solidFill>
                <a:latin typeface="Raleway"/>
                <a:ea typeface="Raleway"/>
                <a:cs typeface="Raleway"/>
                <a:sym typeface="Raleway"/>
              </a:rPr>
              <a:t>Oficina de Subdirección de Investigación, Vigilancia Epidemiológica, Promoción y Prevención del Cáncer, Instituto Nacional de Cancerología, Bogotá, Colombia.</a:t>
            </a:r>
            <a:endParaRPr sz="900">
              <a:solidFill>
                <a:srgbClr val="092655"/>
              </a:solidFill>
              <a:latin typeface="Raleway"/>
              <a:ea typeface="Raleway"/>
              <a:cs typeface="Raleway"/>
              <a:sym typeface="Raleway"/>
            </a:endParaRPr>
          </a:p>
          <a:p>
            <a:pPr indent="0" lvl="0" marL="0" marR="0" rtl="0" algn="l">
              <a:spcBef>
                <a:spcPts val="0"/>
              </a:spcBef>
              <a:spcAft>
                <a:spcPts val="0"/>
              </a:spcAft>
              <a:buClr>
                <a:srgbClr val="092655"/>
              </a:buClr>
              <a:buSzPts val="1050"/>
              <a:buFont typeface="Raleway"/>
              <a:buNone/>
            </a:pPr>
            <a:r>
              <a:rPr b="1" i="1" lang="es-CO" sz="1050">
                <a:solidFill>
                  <a:srgbClr val="092655"/>
                </a:solidFill>
                <a:latin typeface="Raleway"/>
                <a:ea typeface="Raleway"/>
                <a:cs typeface="Raleway"/>
                <a:sym typeface="Raleway"/>
              </a:rPr>
              <a:t>Contacto de correspondencia: </a:t>
            </a:r>
            <a:r>
              <a:rPr i="1" lang="es-CO" sz="1050" u="sng">
                <a:solidFill>
                  <a:schemeClr val="hlink"/>
                </a:solidFill>
                <a:latin typeface="Raleway"/>
                <a:ea typeface="Raleway"/>
                <a:cs typeface="Raleway"/>
                <a:sym typeface="Raleway"/>
                <a:hlinkClick r:id="rId3"/>
              </a:rPr>
              <a:t>sdiaz@cancer.gov.co</a:t>
            </a:r>
            <a:r>
              <a:rPr i="1" lang="es-CO" sz="1050">
                <a:solidFill>
                  <a:srgbClr val="092655"/>
                </a:solidFill>
                <a:latin typeface="Raleway"/>
                <a:ea typeface="Raleway"/>
                <a:cs typeface="Raleway"/>
                <a:sym typeface="Raleway"/>
              </a:rPr>
              <a:t>, </a:t>
            </a:r>
            <a:r>
              <a:rPr i="1" lang="es-CO" sz="1050">
                <a:solidFill>
                  <a:srgbClr val="092655"/>
                </a:solidFill>
                <a:latin typeface="Raleway"/>
                <a:ea typeface="Raleway"/>
                <a:cs typeface="Raleway"/>
                <a:sym typeface="Raleway"/>
              </a:rPr>
              <a:t>aareyes@fucsalud.edu.co</a:t>
            </a:r>
            <a:endParaRPr i="1" sz="1050">
              <a:solidFill>
                <a:srgbClr val="092655"/>
              </a:solidFill>
              <a:latin typeface="Raleway"/>
              <a:ea typeface="Raleway"/>
              <a:cs typeface="Raleway"/>
              <a:sym typeface="Raleway"/>
            </a:endParaRPr>
          </a:p>
        </p:txBody>
      </p:sp>
      <p:sp>
        <p:nvSpPr>
          <p:cNvPr id="30" name="Google Shape;30;p5"/>
          <p:cNvSpPr txBox="1"/>
          <p:nvPr/>
        </p:nvSpPr>
        <p:spPr>
          <a:xfrm>
            <a:off x="443665" y="5866720"/>
            <a:ext cx="7446600" cy="2217000"/>
          </a:xfrm>
          <a:prstGeom prst="rect">
            <a:avLst/>
          </a:prstGeom>
          <a:noFill/>
          <a:ln>
            <a:noFill/>
          </a:ln>
        </p:spPr>
        <p:txBody>
          <a:bodyPr anchorCtr="0" anchor="t" bIns="108000" lIns="216025" spcFirstLastPara="1" rIns="216025" wrap="square" tIns="108000">
            <a:noAutofit/>
          </a:bodyPr>
          <a:lstStyle/>
          <a:p>
            <a:pPr indent="0" lvl="0" marL="0" marR="0" rtl="0" algn="l">
              <a:spcBef>
                <a:spcPts val="0"/>
              </a:spcBef>
              <a:spcAft>
                <a:spcPts val="0"/>
              </a:spcAft>
              <a:buClr>
                <a:srgbClr val="002060"/>
              </a:buClr>
              <a:buSzPts val="2000"/>
              <a:buFont typeface="Arial"/>
              <a:buNone/>
            </a:pPr>
            <a:r>
              <a:rPr b="1" lang="es-CO" sz="1600">
                <a:solidFill>
                  <a:srgbClr val="002060"/>
                </a:solidFill>
                <a:latin typeface="Raleway"/>
                <a:ea typeface="Raleway"/>
                <a:cs typeface="Raleway"/>
                <a:sym typeface="Raleway"/>
              </a:rPr>
              <a:t>Objetivo</a:t>
            </a:r>
            <a:endParaRPr b="1" sz="1600">
              <a:solidFill>
                <a:schemeClr val="dk1"/>
              </a:solidFill>
              <a:latin typeface="Raleway"/>
              <a:ea typeface="Raleway"/>
              <a:cs typeface="Raleway"/>
              <a:sym typeface="Raleway"/>
            </a:endParaRPr>
          </a:p>
          <a:p>
            <a:pPr indent="0" lvl="0" marL="0" marR="0" rtl="0" algn="just">
              <a:lnSpc>
                <a:spcPct val="120000"/>
              </a:lnSpc>
              <a:spcBef>
                <a:spcPts val="320"/>
              </a:spcBef>
              <a:spcAft>
                <a:spcPts val="0"/>
              </a:spcAft>
              <a:buClr>
                <a:schemeClr val="dk1"/>
              </a:buClr>
              <a:buSzPts val="1600"/>
              <a:buFont typeface="Arial"/>
              <a:buNone/>
            </a:pPr>
            <a:r>
              <a:rPr lang="es-CO" sz="1600">
                <a:solidFill>
                  <a:schemeClr val="dk1"/>
                </a:solidFill>
                <a:latin typeface="Raleway"/>
                <a:ea typeface="Raleway"/>
                <a:cs typeface="Raleway"/>
                <a:sym typeface="Raleway"/>
              </a:rPr>
              <a:t>Evaluar el impacto del desescalamiento quirúrgico axilar (mediante biopsia de ganglio centinela, SLNB) en los los resultados oncológicos a largo plazo de la SLNB en pacientes con cáncer de mama en estadios tempranos y localmente avanzados en un centro oncológico de referencia en  Colombia.</a:t>
            </a:r>
            <a:endParaRPr sz="1600">
              <a:solidFill>
                <a:schemeClr val="dk1"/>
              </a:solidFill>
              <a:latin typeface="Raleway"/>
              <a:ea typeface="Raleway"/>
              <a:cs typeface="Raleway"/>
              <a:sym typeface="Raleway"/>
            </a:endParaRPr>
          </a:p>
        </p:txBody>
      </p:sp>
      <p:sp>
        <p:nvSpPr>
          <p:cNvPr id="31" name="Google Shape;31;p5"/>
          <p:cNvSpPr txBox="1"/>
          <p:nvPr/>
        </p:nvSpPr>
        <p:spPr>
          <a:xfrm>
            <a:off x="443676" y="8540498"/>
            <a:ext cx="7446600" cy="3729000"/>
          </a:xfrm>
          <a:prstGeom prst="rect">
            <a:avLst/>
          </a:prstGeom>
          <a:noFill/>
          <a:ln>
            <a:noFill/>
          </a:ln>
        </p:spPr>
        <p:txBody>
          <a:bodyPr anchorCtr="0" anchor="t" bIns="108000" lIns="216025" spcFirstLastPara="1" rIns="216025" wrap="square" tIns="108000">
            <a:noAutofit/>
          </a:bodyPr>
          <a:lstStyle/>
          <a:p>
            <a:pPr indent="0" lvl="0" marL="0" marR="0" rtl="0" algn="l">
              <a:lnSpc>
                <a:spcPct val="80000"/>
              </a:lnSpc>
              <a:spcBef>
                <a:spcPts val="0"/>
              </a:spcBef>
              <a:spcAft>
                <a:spcPts val="0"/>
              </a:spcAft>
              <a:buClr>
                <a:srgbClr val="002060"/>
              </a:buClr>
              <a:buSzPts val="2000"/>
              <a:buFont typeface="Arial"/>
              <a:buNone/>
            </a:pPr>
            <a:r>
              <a:rPr b="1" lang="es-CO" sz="1600">
                <a:solidFill>
                  <a:srgbClr val="002060"/>
                </a:solidFill>
                <a:latin typeface="Raleway"/>
                <a:ea typeface="Raleway"/>
                <a:cs typeface="Raleway"/>
                <a:sym typeface="Raleway"/>
              </a:rPr>
              <a:t>Métodos</a:t>
            </a:r>
            <a:endParaRPr b="1" sz="1600">
              <a:solidFill>
                <a:schemeClr val="dk1"/>
              </a:solidFill>
              <a:latin typeface="Raleway"/>
              <a:ea typeface="Raleway"/>
              <a:cs typeface="Raleway"/>
              <a:sym typeface="Raleway"/>
            </a:endParaRPr>
          </a:p>
          <a:p>
            <a:pPr indent="0" lvl="0" marL="0" marR="0" rtl="0" algn="just">
              <a:lnSpc>
                <a:spcPct val="90000"/>
              </a:lnSpc>
              <a:spcBef>
                <a:spcPts val="336"/>
              </a:spcBef>
              <a:spcAft>
                <a:spcPts val="0"/>
              </a:spcAft>
              <a:buClr>
                <a:schemeClr val="dk1"/>
              </a:buClr>
              <a:buSzPts val="1600"/>
              <a:buFont typeface="Arial"/>
              <a:buNone/>
            </a:pPr>
            <a:r>
              <a:rPr lang="es-CO" sz="1600">
                <a:solidFill>
                  <a:schemeClr val="dk1"/>
                </a:solidFill>
                <a:latin typeface="Raleway"/>
                <a:ea typeface="Raleway"/>
                <a:cs typeface="Raleway"/>
                <a:sym typeface="Raleway"/>
              </a:rPr>
              <a:t>Estudio de cohorte retrospectiva de tipo histórico que incluyó 787 pacientes con cáncer de mama en estadios clínicos I–IIIA, tratadas entre 2013 y 2023. Se analizaron dos grupos según el momento del procedimiento: pacientes sometidas a SLNB como cirugía inicial (Upfront SLNB, n=643) y aquellas intervenidas posterior a quimioterapia neoadyuvante (post-NACT SLNB, n=144).</a:t>
            </a:r>
            <a:endParaRPr sz="1600">
              <a:solidFill>
                <a:schemeClr val="dk1"/>
              </a:solidFill>
              <a:latin typeface="Raleway"/>
              <a:ea typeface="Raleway"/>
              <a:cs typeface="Raleway"/>
              <a:sym typeface="Raleway"/>
            </a:endParaRPr>
          </a:p>
          <a:p>
            <a:pPr indent="0" lvl="0" marL="0" marR="0" rtl="0" algn="just">
              <a:lnSpc>
                <a:spcPct val="90000"/>
              </a:lnSpc>
              <a:spcBef>
                <a:spcPts val="336"/>
              </a:spcBef>
              <a:spcAft>
                <a:spcPts val="0"/>
              </a:spcAft>
              <a:buClr>
                <a:schemeClr val="dk1"/>
              </a:buClr>
              <a:buSzPts val="1600"/>
              <a:buFont typeface="Arial"/>
              <a:buNone/>
            </a:pPr>
            <a:r>
              <a:rPr i="1" lang="es-CO" sz="1600">
                <a:solidFill>
                  <a:schemeClr val="dk1"/>
                </a:solidFill>
                <a:latin typeface="Raleway"/>
                <a:ea typeface="Raleway"/>
                <a:cs typeface="Raleway"/>
                <a:sym typeface="Raleway"/>
              </a:rPr>
              <a:t>Aspectos éticos:</a:t>
            </a:r>
            <a:r>
              <a:rPr lang="es-CO" sz="1600">
                <a:solidFill>
                  <a:schemeClr val="dk1"/>
                </a:solidFill>
                <a:latin typeface="Raleway"/>
                <a:ea typeface="Raleway"/>
                <a:cs typeface="Raleway"/>
                <a:sym typeface="Raleway"/>
              </a:rPr>
              <a:t> El proyecto fue aprobado por el Comité de Ética e Investigación en seres humanos del Hospital de San José y del Instituto Nacional de </a:t>
            </a:r>
            <a:r>
              <a:rPr lang="es-CO" sz="1600">
                <a:solidFill>
                  <a:schemeClr val="dk1"/>
                </a:solidFill>
                <a:latin typeface="Raleway"/>
                <a:ea typeface="Raleway"/>
                <a:cs typeface="Raleway"/>
                <a:sym typeface="Raleway"/>
              </a:rPr>
              <a:t>Cancerología</a:t>
            </a:r>
            <a:r>
              <a:rPr lang="es-CO" sz="1600">
                <a:solidFill>
                  <a:schemeClr val="dk1"/>
                </a:solidFill>
                <a:latin typeface="Raleway"/>
                <a:ea typeface="Raleway"/>
                <a:cs typeface="Raleway"/>
                <a:sym typeface="Raleway"/>
              </a:rPr>
              <a:t>. </a:t>
            </a:r>
            <a:endParaRPr sz="1600">
              <a:latin typeface="Raleway"/>
              <a:ea typeface="Raleway"/>
              <a:cs typeface="Raleway"/>
              <a:sym typeface="Raleway"/>
            </a:endParaRPr>
          </a:p>
          <a:p>
            <a:pPr indent="0" lvl="0" marL="0" marR="0" rtl="0" algn="ctr">
              <a:lnSpc>
                <a:spcPct val="80000"/>
              </a:lnSpc>
              <a:spcBef>
                <a:spcPts val="320"/>
              </a:spcBef>
              <a:spcAft>
                <a:spcPts val="0"/>
              </a:spcAft>
              <a:buClr>
                <a:srgbClr val="888B97"/>
              </a:buClr>
              <a:buSzPts val="1600"/>
              <a:buFont typeface="Arial"/>
              <a:buNone/>
            </a:pPr>
            <a:r>
              <a:t/>
            </a:r>
            <a:endParaRPr b="1" sz="1600">
              <a:solidFill>
                <a:schemeClr val="dk1"/>
              </a:solidFill>
              <a:latin typeface="Raleway"/>
              <a:ea typeface="Raleway"/>
              <a:cs typeface="Raleway"/>
              <a:sym typeface="Raleway"/>
            </a:endParaRPr>
          </a:p>
          <a:p>
            <a:pPr indent="0" lvl="0" marL="0" marR="0" rtl="0" algn="just">
              <a:lnSpc>
                <a:spcPct val="80000"/>
              </a:lnSpc>
              <a:spcBef>
                <a:spcPts val="320"/>
              </a:spcBef>
              <a:spcAft>
                <a:spcPts val="0"/>
              </a:spcAft>
              <a:buClr>
                <a:srgbClr val="888B97"/>
              </a:buClr>
              <a:buSzPts val="1600"/>
              <a:buFont typeface="Arial"/>
              <a:buNone/>
            </a:pPr>
            <a:r>
              <a:t/>
            </a:r>
            <a:endParaRPr sz="1600">
              <a:solidFill>
                <a:schemeClr val="dk1"/>
              </a:solidFill>
              <a:latin typeface="Raleway"/>
              <a:ea typeface="Raleway"/>
              <a:cs typeface="Raleway"/>
              <a:sym typeface="Raleway"/>
            </a:endParaRPr>
          </a:p>
        </p:txBody>
      </p:sp>
      <p:sp>
        <p:nvSpPr>
          <p:cNvPr id="32" name="Google Shape;32;p5"/>
          <p:cNvSpPr txBox="1"/>
          <p:nvPr/>
        </p:nvSpPr>
        <p:spPr>
          <a:xfrm>
            <a:off x="8059725" y="3347200"/>
            <a:ext cx="7931400" cy="1536600"/>
          </a:xfrm>
          <a:prstGeom prst="rect">
            <a:avLst/>
          </a:prstGeom>
          <a:noFill/>
          <a:ln>
            <a:noFill/>
          </a:ln>
        </p:spPr>
        <p:txBody>
          <a:bodyPr anchorCtr="0" anchor="t" bIns="108000" lIns="216025" spcFirstLastPara="1" rIns="216025" wrap="square" tIns="108000">
            <a:noAutofit/>
          </a:bodyPr>
          <a:lstStyle/>
          <a:p>
            <a:pPr indent="0" lvl="0" marL="0" marR="0" rtl="0" algn="just">
              <a:lnSpc>
                <a:spcPct val="100000"/>
              </a:lnSpc>
              <a:spcBef>
                <a:spcPts val="320"/>
              </a:spcBef>
              <a:spcAft>
                <a:spcPts val="0"/>
              </a:spcAft>
              <a:buClr>
                <a:srgbClr val="171717"/>
              </a:buClr>
              <a:buSzPts val="1600"/>
              <a:buFont typeface="Arial"/>
              <a:buNone/>
            </a:pPr>
            <a:r>
              <a:rPr lang="es-CO" sz="1600">
                <a:solidFill>
                  <a:srgbClr val="171717"/>
                </a:solidFill>
                <a:latin typeface="Raleway"/>
                <a:ea typeface="Raleway"/>
                <a:cs typeface="Raleway"/>
                <a:sym typeface="Raleway"/>
              </a:rPr>
              <a:t>Las tasas de recaída regional fueron de 2.33% en Upfront SLNB y 1.39% en post-NACT SLNB; la recaída axilar exclusiva fue 1.85% y 2.0% respectivamente. A 60 meses el tiempo a la recurrencia (TR) fue  91.4% (IC 95%: 88.9–93.9) y la supervivencia global (SG)  96.1% (IC 95%: 94.5–97.7), sin diferencias según la estrategia quirúrgica axilar.</a:t>
            </a:r>
            <a:endParaRPr sz="1600">
              <a:solidFill>
                <a:srgbClr val="171717"/>
              </a:solidFill>
              <a:latin typeface="Raleway"/>
              <a:ea typeface="Raleway"/>
              <a:cs typeface="Raleway"/>
              <a:sym typeface="Raleway"/>
            </a:endParaRPr>
          </a:p>
        </p:txBody>
      </p:sp>
      <p:sp>
        <p:nvSpPr>
          <p:cNvPr id="33" name="Google Shape;33;p5"/>
          <p:cNvSpPr txBox="1"/>
          <p:nvPr/>
        </p:nvSpPr>
        <p:spPr>
          <a:xfrm>
            <a:off x="8119475" y="17532275"/>
            <a:ext cx="7931400" cy="2424000"/>
          </a:xfrm>
          <a:prstGeom prst="rect">
            <a:avLst/>
          </a:prstGeom>
          <a:noFill/>
          <a:ln>
            <a:noFill/>
          </a:ln>
        </p:spPr>
        <p:txBody>
          <a:bodyPr anchorCtr="0" anchor="t" bIns="108000" lIns="216025" spcFirstLastPara="1" rIns="216025" wrap="square" tIns="108000">
            <a:normAutofit lnSpcReduction="20000"/>
          </a:bodyPr>
          <a:lstStyle/>
          <a:p>
            <a:pPr indent="0" lvl="0" marL="0" marR="0" rtl="0" algn="l">
              <a:spcBef>
                <a:spcPts val="0"/>
              </a:spcBef>
              <a:spcAft>
                <a:spcPts val="0"/>
              </a:spcAft>
              <a:buClr>
                <a:srgbClr val="002060"/>
              </a:buClr>
              <a:buSzPts val="2200"/>
              <a:buFont typeface="Arial"/>
              <a:buNone/>
            </a:pPr>
            <a:r>
              <a:rPr b="1" lang="es-CO" sz="1600">
                <a:solidFill>
                  <a:srgbClr val="002060"/>
                </a:solidFill>
                <a:latin typeface="Raleway"/>
                <a:ea typeface="Raleway"/>
                <a:cs typeface="Raleway"/>
                <a:sym typeface="Raleway"/>
              </a:rPr>
              <a:t>Conclusiones</a:t>
            </a:r>
            <a:endParaRPr b="1" sz="1600">
              <a:solidFill>
                <a:schemeClr val="dk1"/>
              </a:solidFill>
              <a:latin typeface="Raleway"/>
              <a:ea typeface="Raleway"/>
              <a:cs typeface="Raleway"/>
              <a:sym typeface="Raleway"/>
            </a:endParaRPr>
          </a:p>
          <a:p>
            <a:pPr indent="0" lvl="0" marL="0" marR="0" rtl="0" algn="just">
              <a:spcBef>
                <a:spcPts val="280"/>
              </a:spcBef>
              <a:spcAft>
                <a:spcPts val="0"/>
              </a:spcAft>
              <a:buClr>
                <a:srgbClr val="888B97"/>
              </a:buClr>
              <a:buSzPts val="1400"/>
              <a:buFont typeface="Arial"/>
              <a:buNone/>
            </a:pPr>
            <a:r>
              <a:rPr lang="es-CO" sz="1600">
                <a:solidFill>
                  <a:schemeClr val="dk1"/>
                </a:solidFill>
                <a:latin typeface="Raleway"/>
                <a:ea typeface="Raleway"/>
                <a:cs typeface="Raleway"/>
                <a:sym typeface="Raleway"/>
              </a:rPr>
              <a:t>La realización de la biopsia de ganglio centinela (SLNB), tanto en cirugía primaria (upfront SLNB) y posterior a quimioterapia neoadyuvante (post-NACT SLNB),  es  un procedimiento seguro desde el punto de vista oncológico en pacientes con cáncer de mama en estadios tempranos y localmente avanzados con adecuada respuesta al tratamiento sistémico neoadyuvante. El TR y la SG están relacionados con los factores clínicos propios del tumor como el estadio clínico inicial, la carga tumoral y el subtipo molecular,  y no por la extensión de la cirugía axilar. </a:t>
            </a:r>
            <a:endParaRPr sz="1600">
              <a:solidFill>
                <a:schemeClr val="dk1"/>
              </a:solidFill>
              <a:latin typeface="Raleway"/>
              <a:ea typeface="Raleway"/>
              <a:cs typeface="Raleway"/>
              <a:sym typeface="Raleway"/>
            </a:endParaRPr>
          </a:p>
          <a:p>
            <a:pPr indent="0" lvl="0" marL="0" marR="0" rtl="0" algn="just">
              <a:spcBef>
                <a:spcPts val="280"/>
              </a:spcBef>
              <a:spcAft>
                <a:spcPts val="0"/>
              </a:spcAft>
              <a:buClr>
                <a:srgbClr val="888B97"/>
              </a:buClr>
              <a:buSzPts val="1400"/>
              <a:buFont typeface="Arial"/>
              <a:buNone/>
            </a:pPr>
            <a:r>
              <a:t/>
            </a:r>
            <a:endParaRPr sz="1600">
              <a:solidFill>
                <a:schemeClr val="dk1"/>
              </a:solidFill>
              <a:latin typeface="Raleway"/>
              <a:ea typeface="Raleway"/>
              <a:cs typeface="Raleway"/>
              <a:sym typeface="Raleway"/>
            </a:endParaRPr>
          </a:p>
        </p:txBody>
      </p:sp>
      <p:sp>
        <p:nvSpPr>
          <p:cNvPr id="34" name="Google Shape;34;p5"/>
          <p:cNvSpPr txBox="1"/>
          <p:nvPr/>
        </p:nvSpPr>
        <p:spPr>
          <a:xfrm>
            <a:off x="272825" y="19853775"/>
            <a:ext cx="15778200" cy="1356300"/>
          </a:xfrm>
          <a:prstGeom prst="rect">
            <a:avLst/>
          </a:prstGeom>
          <a:noFill/>
          <a:ln>
            <a:noFill/>
          </a:ln>
        </p:spPr>
        <p:txBody>
          <a:bodyPr anchorCtr="0" anchor="t" bIns="108000" lIns="216025" spcFirstLastPara="1" rIns="216025" wrap="square" tIns="108000">
            <a:normAutofit fontScale="55000"/>
          </a:bodyPr>
          <a:lstStyle/>
          <a:p>
            <a:pPr indent="-308324" lvl="0" marL="342900" marR="0" rtl="0" algn="just">
              <a:spcBef>
                <a:spcPts val="220"/>
              </a:spcBef>
              <a:spcAft>
                <a:spcPts val="0"/>
              </a:spcAft>
              <a:buClr>
                <a:schemeClr val="dk1"/>
              </a:buClr>
              <a:buSzPct val="110000"/>
              <a:buFont typeface="Raleway"/>
              <a:buAutoNum type="arabicPeriod"/>
            </a:pPr>
            <a:r>
              <a:rPr lang="es-CO" sz="1100">
                <a:solidFill>
                  <a:schemeClr val="dk1"/>
                </a:solidFill>
                <a:latin typeface="Raleway"/>
                <a:ea typeface="Raleway"/>
                <a:cs typeface="Raleway"/>
                <a:sym typeface="Raleway"/>
              </a:rPr>
              <a:t>Bray F, Laversanne M, Sung H, Ferlay J, Siegel RL, Soerjomataram I, et al. Global cancer statistics 2022: GLOBOCAN estimates of incidence and mortality worldwide for 36 cancers in 185 countries. CA Cancer J Clin. 2024;74(3):229–263. https://doi.org/10.3322/caac.21834</a:t>
            </a:r>
            <a:endParaRPr sz="1100">
              <a:solidFill>
                <a:schemeClr val="dk1"/>
              </a:solidFill>
              <a:latin typeface="Raleway"/>
              <a:ea typeface="Raleway"/>
              <a:cs typeface="Raleway"/>
              <a:sym typeface="Raleway"/>
            </a:endParaRPr>
          </a:p>
          <a:p>
            <a:pPr indent="-308324" lvl="0" marL="342900" marR="0" rtl="0" algn="just">
              <a:spcBef>
                <a:spcPts val="220"/>
              </a:spcBef>
              <a:spcAft>
                <a:spcPts val="0"/>
              </a:spcAft>
              <a:buClr>
                <a:schemeClr val="dk1"/>
              </a:buClr>
              <a:buSzPct val="110000"/>
              <a:buFont typeface="Raleway"/>
              <a:buAutoNum type="arabicPeriod"/>
            </a:pPr>
            <a:r>
              <a:rPr lang="es-CO" sz="1100">
                <a:solidFill>
                  <a:schemeClr val="dk1"/>
                </a:solidFill>
                <a:latin typeface="Raleway"/>
                <a:ea typeface="Raleway"/>
                <a:cs typeface="Raleway"/>
                <a:sym typeface="Raleway"/>
              </a:rPr>
              <a:t>World Health Organization, International Agency for Research on Cancer. Global Cancer Observatory: Cancer Today 2022 - Colombia [Internet]. 2022 [cited 2025 Jul 6]. https://gco.iarc.who.int/media/globocan/factsheets/populations/170-colombia-fact-sheet.pdf</a:t>
            </a:r>
            <a:endParaRPr sz="1100">
              <a:solidFill>
                <a:schemeClr val="dk1"/>
              </a:solidFill>
              <a:latin typeface="Raleway"/>
              <a:ea typeface="Raleway"/>
              <a:cs typeface="Raleway"/>
              <a:sym typeface="Raleway"/>
            </a:endParaRPr>
          </a:p>
          <a:p>
            <a:pPr indent="-308324" lvl="0" marL="342900" marR="0" rtl="0" algn="just">
              <a:spcBef>
                <a:spcPts val="220"/>
              </a:spcBef>
              <a:spcAft>
                <a:spcPts val="0"/>
              </a:spcAft>
              <a:buClr>
                <a:schemeClr val="dk1"/>
              </a:buClr>
              <a:buSzPct val="110000"/>
              <a:buFont typeface="Raleway"/>
              <a:buAutoNum type="arabicPeriod"/>
            </a:pPr>
            <a:r>
              <a:rPr lang="es-CO" sz="1100">
                <a:solidFill>
                  <a:schemeClr val="dk1"/>
                </a:solidFill>
                <a:latin typeface="Raleway"/>
                <a:ea typeface="Raleway"/>
                <a:cs typeface="Raleway"/>
                <a:sym typeface="Raleway"/>
              </a:rPr>
              <a:t>Giuliano AE, Hunt KK, Ballman KV, Beitsch PD, Whitworth PW, Blumencranz PW, et al. Axillary dissection vs no axillary dissection in women with invasive breast cancer and sentinel node metastasis: A randomized clinical trial. JAMA. 2011;305(6):569–575. https://doi.org/10.1001/jama.2011.90</a:t>
            </a:r>
            <a:endParaRPr sz="1100">
              <a:solidFill>
                <a:schemeClr val="dk1"/>
              </a:solidFill>
              <a:latin typeface="Raleway"/>
              <a:ea typeface="Raleway"/>
              <a:cs typeface="Raleway"/>
              <a:sym typeface="Raleway"/>
            </a:endParaRPr>
          </a:p>
          <a:p>
            <a:pPr indent="-308324" lvl="0" marL="342900" marR="0" rtl="0" algn="just">
              <a:spcBef>
                <a:spcPts val="220"/>
              </a:spcBef>
              <a:spcAft>
                <a:spcPts val="0"/>
              </a:spcAft>
              <a:buClr>
                <a:schemeClr val="dk1"/>
              </a:buClr>
              <a:buSzPct val="110000"/>
              <a:buFont typeface="Raleway"/>
              <a:buAutoNum type="arabicPeriod"/>
            </a:pPr>
            <a:r>
              <a:rPr lang="es-CO" sz="1100">
                <a:solidFill>
                  <a:schemeClr val="dk1"/>
                </a:solidFill>
                <a:latin typeface="Raleway"/>
                <a:ea typeface="Raleway"/>
                <a:cs typeface="Raleway"/>
                <a:sym typeface="Raleway"/>
              </a:rPr>
              <a:t>Mansel RE, Fallowfield L, Kissin M, Goyal A, Newcombe RG, Sibbering DM, et al. Randomized multicenter trial of sentinel node biopsy versus standard axillary treatment in operable breast cancer: The ALMANAC Trial. J Natl Cancer Inst. 2006;98(9):599–609. https://doi.org/10.1093/jnci/djj15</a:t>
            </a:r>
            <a:endParaRPr sz="1100">
              <a:solidFill>
                <a:schemeClr val="dk1"/>
              </a:solidFill>
              <a:latin typeface="Raleway"/>
              <a:ea typeface="Raleway"/>
              <a:cs typeface="Raleway"/>
              <a:sym typeface="Raleway"/>
            </a:endParaRPr>
          </a:p>
          <a:p>
            <a:pPr indent="-304482" lvl="0" marL="342900" marR="0" rtl="0" algn="just">
              <a:spcBef>
                <a:spcPts val="220"/>
              </a:spcBef>
              <a:spcAft>
                <a:spcPts val="0"/>
              </a:spcAft>
              <a:buClr>
                <a:schemeClr val="dk1"/>
              </a:buClr>
              <a:buSzPct val="100000"/>
              <a:buFont typeface="Raleway"/>
              <a:buAutoNum type="arabicPeriod"/>
            </a:pPr>
            <a:r>
              <a:rPr lang="es-CO" sz="1100">
                <a:solidFill>
                  <a:schemeClr val="dk1"/>
                </a:solidFill>
                <a:latin typeface="Raleway"/>
                <a:ea typeface="Raleway"/>
                <a:cs typeface="Raleway"/>
                <a:sym typeface="Raleway"/>
              </a:rPr>
              <a:t>Krag DN, Anderson SJ, Julian TB, Brown AM, Harlow SP, Costantino JP, et al. Sentinel-lymph-node resection compared with conventional axillary-lymph-node dissection in clinically node-negative patients with breast cancer: Overall survival findings from the NSABP B-32 randomized phase 3 trial. Lancet Oncol. 2010;11(10):927–933. https://doi.org/10.1016/S1470-2045(10)70207-2</a:t>
            </a:r>
            <a:endParaRPr sz="1100">
              <a:solidFill>
                <a:schemeClr val="dk1"/>
              </a:solidFill>
              <a:latin typeface="Raleway"/>
              <a:ea typeface="Raleway"/>
              <a:cs typeface="Raleway"/>
              <a:sym typeface="Raleway"/>
            </a:endParaRPr>
          </a:p>
          <a:p>
            <a:pPr indent="-304482" lvl="0" marL="342900" marR="0" rtl="0" algn="just">
              <a:spcBef>
                <a:spcPts val="220"/>
              </a:spcBef>
              <a:spcAft>
                <a:spcPts val="0"/>
              </a:spcAft>
              <a:buClr>
                <a:schemeClr val="dk1"/>
              </a:buClr>
              <a:buSzPct val="100000"/>
              <a:buFont typeface="Raleway"/>
              <a:buAutoNum type="arabicPeriod"/>
            </a:pPr>
            <a:r>
              <a:rPr lang="es-CO" sz="1100">
                <a:solidFill>
                  <a:schemeClr val="dk1"/>
                </a:solidFill>
                <a:latin typeface="Raleway"/>
                <a:ea typeface="Raleway"/>
                <a:cs typeface="Raleway"/>
                <a:sym typeface="Raleway"/>
              </a:rPr>
              <a:t>Galimberti V, Cole BF, Zurrida S, et al. Axillary dissection versus no axillary dissection in patients with sentinel-node micrometastases (IBCSG 23-01): A phase 3 randomized controlled trial. Lancet Oncol. 2013;14(4):297–305. doi:10.1016/S1470-2045(13)70035-4.</a:t>
            </a:r>
            <a:endParaRPr sz="1100">
              <a:solidFill>
                <a:schemeClr val="dk1"/>
              </a:solidFill>
              <a:latin typeface="Raleway"/>
              <a:ea typeface="Raleway"/>
              <a:cs typeface="Raleway"/>
              <a:sym typeface="Raleway"/>
            </a:endParaRPr>
          </a:p>
          <a:p>
            <a:pPr indent="-304482" lvl="0" marL="342900" marR="0" rtl="0" algn="just">
              <a:spcBef>
                <a:spcPts val="220"/>
              </a:spcBef>
              <a:spcAft>
                <a:spcPts val="0"/>
              </a:spcAft>
              <a:buClr>
                <a:schemeClr val="dk1"/>
              </a:buClr>
              <a:buSzPct val="100000"/>
              <a:buFont typeface="Raleway"/>
              <a:buAutoNum type="arabicPeriod"/>
            </a:pPr>
            <a:r>
              <a:rPr lang="es-CO" sz="1100">
                <a:solidFill>
                  <a:schemeClr val="dk1"/>
                </a:solidFill>
                <a:latin typeface="Raleway"/>
                <a:ea typeface="Raleway"/>
                <a:cs typeface="Raleway"/>
                <a:sym typeface="Raleway"/>
              </a:rPr>
              <a:t>Giuliano AE, Ballman KV, McCall L, et al. Effect of Axillary Dissection vs No Axillary Dissection on 10-Year Overall Survival Among Women With Invasive Breast Cancer and Sentinel Node Metastasis: The ACOSOG Z0011 (Alliance) Randomized Clinical Trial. JAMA. 2017;318(10):918–26. doi:10.1001/jama.2017.11470.</a:t>
            </a:r>
            <a:endParaRPr sz="1100">
              <a:solidFill>
                <a:schemeClr val="dk1"/>
              </a:solidFill>
              <a:latin typeface="Raleway"/>
              <a:ea typeface="Raleway"/>
              <a:cs typeface="Raleway"/>
              <a:sym typeface="Raleway"/>
            </a:endParaRPr>
          </a:p>
          <a:p>
            <a:pPr indent="-304482" lvl="0" marL="342900" marR="0" rtl="0" algn="just">
              <a:spcBef>
                <a:spcPts val="220"/>
              </a:spcBef>
              <a:spcAft>
                <a:spcPts val="0"/>
              </a:spcAft>
              <a:buClr>
                <a:schemeClr val="dk1"/>
              </a:buClr>
              <a:buSzPct val="100000"/>
              <a:buFont typeface="Raleway"/>
              <a:buAutoNum type="arabicPeriod"/>
            </a:pPr>
            <a:r>
              <a:rPr lang="es-CO" sz="1100">
                <a:solidFill>
                  <a:schemeClr val="dk1"/>
                </a:solidFill>
                <a:latin typeface="Raleway"/>
                <a:ea typeface="Raleway"/>
                <a:cs typeface="Raleway"/>
                <a:sym typeface="Raleway"/>
              </a:rPr>
              <a:t>Donker M, van Tienhoven G, Straver ME, Meijnen P, van de Velde CJ, Mansel RE, et al. Radiotherapy or surgery of the axilla after a positive sentinel node in breast cancer (EORTC 10981-22023 AMAROS): A randomised, multicentre, open-label, phase 3 non-inferiority trial. Lancet Oncol. 2014;15(12):1303–10. doi:10.1016/S1470-2045(14)70460-7.</a:t>
            </a:r>
            <a:endParaRPr sz="1100">
              <a:solidFill>
                <a:schemeClr val="dk1"/>
              </a:solidFill>
              <a:latin typeface="Raleway"/>
              <a:ea typeface="Raleway"/>
              <a:cs typeface="Raleway"/>
              <a:sym typeface="Raleway"/>
            </a:endParaRPr>
          </a:p>
          <a:p>
            <a:pPr indent="-304482" lvl="0" marL="342900" marR="0" rtl="0" algn="just">
              <a:spcBef>
                <a:spcPts val="220"/>
              </a:spcBef>
              <a:spcAft>
                <a:spcPts val="0"/>
              </a:spcAft>
              <a:buClr>
                <a:schemeClr val="dk1"/>
              </a:buClr>
              <a:buSzPct val="100000"/>
              <a:buFont typeface="Raleway"/>
              <a:buAutoNum type="arabicPeriod"/>
            </a:pPr>
            <a:r>
              <a:rPr lang="es-CO" sz="1100">
                <a:solidFill>
                  <a:schemeClr val="dk1"/>
                </a:solidFill>
                <a:latin typeface="Raleway"/>
                <a:ea typeface="Raleway"/>
                <a:cs typeface="Raleway"/>
                <a:sym typeface="Raleway"/>
              </a:rPr>
              <a:t>Sávolt Á, Péley G, Polgár C, Udvarhelyi N, Rubovszky G, Kovács E, et al. Eight-year follow-up result of the OTOASOR trial: The Optimal Treatment of the Axilla - Surgery or Radiotherapy after positive sentinel lymph node biopsy in early-stage breast cancer: A randomized, single-centre, phase III, non-inferiority trial. Eur J Surg Oncol. 2017;43(4):672–9. doi:10.1016/j.ejso.2016.12.011.</a:t>
            </a:r>
            <a:endParaRPr sz="1100">
              <a:solidFill>
                <a:schemeClr val="dk1"/>
              </a:solidFill>
              <a:latin typeface="Raleway"/>
              <a:ea typeface="Raleway"/>
              <a:cs typeface="Raleway"/>
              <a:sym typeface="Raleway"/>
            </a:endParaRPr>
          </a:p>
        </p:txBody>
      </p:sp>
      <p:sp>
        <p:nvSpPr>
          <p:cNvPr id="35" name="Google Shape;35;p5"/>
          <p:cNvSpPr txBox="1"/>
          <p:nvPr/>
        </p:nvSpPr>
        <p:spPr>
          <a:xfrm>
            <a:off x="8290475" y="11968750"/>
            <a:ext cx="7237800" cy="6618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s-CO" sz="1300">
                <a:solidFill>
                  <a:srgbClr val="002060"/>
                </a:solidFill>
                <a:latin typeface="Raleway"/>
                <a:ea typeface="Raleway"/>
                <a:cs typeface="Raleway"/>
                <a:sym typeface="Raleway"/>
              </a:rPr>
              <a:t>Gráfico 1 y 2.</a:t>
            </a:r>
            <a:r>
              <a:rPr i="1" lang="es-CO" sz="1300">
                <a:solidFill>
                  <a:srgbClr val="002060"/>
                </a:solidFill>
                <a:latin typeface="Raleway"/>
                <a:ea typeface="Raleway"/>
                <a:cs typeface="Raleway"/>
                <a:sym typeface="Raleway"/>
              </a:rPr>
              <a:t>. </a:t>
            </a:r>
            <a:r>
              <a:rPr i="1" lang="es-CO" sz="1200">
                <a:solidFill>
                  <a:srgbClr val="002060"/>
                </a:solidFill>
                <a:latin typeface="Raleway"/>
                <a:ea typeface="Raleway"/>
                <a:cs typeface="Raleway"/>
                <a:sym typeface="Raleway"/>
              </a:rPr>
              <a:t>Tiempo hasta la recurrencia y supervivencia global (curvas de Kaplan–Meier) en pacientes con cáncer de mama en relación con el subtipo molecular y el tipo de conducta (cirugía mamaria inicial y cirugía posterior a quimioterapia neoadyuvante), considerando el manejo axilar.</a:t>
            </a:r>
            <a:endParaRPr sz="1300"/>
          </a:p>
        </p:txBody>
      </p:sp>
      <p:sp>
        <p:nvSpPr>
          <p:cNvPr id="36" name="Google Shape;36;p5"/>
          <p:cNvSpPr txBox="1"/>
          <p:nvPr/>
        </p:nvSpPr>
        <p:spPr>
          <a:xfrm>
            <a:off x="731632" y="16041826"/>
            <a:ext cx="7032900" cy="5694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s-CO" sz="1300">
                <a:solidFill>
                  <a:srgbClr val="002060"/>
                </a:solidFill>
                <a:latin typeface="Raleway"/>
                <a:ea typeface="Raleway"/>
                <a:cs typeface="Raleway"/>
                <a:sym typeface="Raleway"/>
              </a:rPr>
              <a:t>Tabla 1. </a:t>
            </a:r>
            <a:r>
              <a:rPr i="1" lang="es-CO" sz="1300">
                <a:solidFill>
                  <a:srgbClr val="002060"/>
                </a:solidFill>
                <a:latin typeface="Raleway"/>
                <a:ea typeface="Raleway"/>
                <a:cs typeface="Raleway"/>
                <a:sym typeface="Raleway"/>
              </a:rPr>
              <a:t>Diagrama de flujo de selección de pacientes. </a:t>
            </a:r>
            <a:endParaRPr i="1" sz="1300">
              <a:solidFill>
                <a:srgbClr val="002060"/>
              </a:solidFill>
              <a:latin typeface="Raleway"/>
              <a:ea typeface="Raleway"/>
              <a:cs typeface="Raleway"/>
              <a:sym typeface="Raleway"/>
            </a:endParaRPr>
          </a:p>
          <a:p>
            <a:pPr indent="0" lvl="0" marL="0" marR="0" rtl="0" algn="ctr">
              <a:spcBef>
                <a:spcPts val="0"/>
              </a:spcBef>
              <a:spcAft>
                <a:spcPts val="0"/>
              </a:spcAft>
              <a:buNone/>
            </a:pPr>
            <a:r>
              <a:rPr i="1" lang="es-CO" sz="900">
                <a:solidFill>
                  <a:srgbClr val="002060"/>
                </a:solidFill>
                <a:latin typeface="Raleway"/>
                <a:ea typeface="Raleway"/>
                <a:cs typeface="Raleway"/>
                <a:sym typeface="Raleway"/>
              </a:rPr>
              <a:t>Abreviaciones: SLNB = Biopsia del ganglio centinela, DCIS = Carcinoma ductal in situ, ALND = Disección axilar; SLNB post-NACT = Biopsia del ganglio centinela posterior a quimioterapia neoadyuvante.</a:t>
            </a:r>
            <a:endParaRPr sz="1000"/>
          </a:p>
        </p:txBody>
      </p:sp>
      <p:cxnSp>
        <p:nvCxnSpPr>
          <p:cNvPr id="37" name="Google Shape;37;p5"/>
          <p:cNvCxnSpPr/>
          <p:nvPr/>
        </p:nvCxnSpPr>
        <p:spPr>
          <a:xfrm>
            <a:off x="430919" y="5866736"/>
            <a:ext cx="7032900" cy="0"/>
          </a:xfrm>
          <a:prstGeom prst="straightConnector1">
            <a:avLst/>
          </a:prstGeom>
          <a:noFill/>
          <a:ln cap="flat" cmpd="sng" w="9525">
            <a:solidFill>
              <a:srgbClr val="092655"/>
            </a:solidFill>
            <a:prstDash val="solid"/>
            <a:round/>
            <a:headEnd len="sm" w="sm" type="none"/>
            <a:tailEnd len="sm" w="sm" type="none"/>
          </a:ln>
        </p:spPr>
      </p:cxnSp>
      <p:cxnSp>
        <p:nvCxnSpPr>
          <p:cNvPr id="38" name="Google Shape;38;p5"/>
          <p:cNvCxnSpPr/>
          <p:nvPr/>
        </p:nvCxnSpPr>
        <p:spPr>
          <a:xfrm>
            <a:off x="519496" y="8431253"/>
            <a:ext cx="7032900" cy="0"/>
          </a:xfrm>
          <a:prstGeom prst="straightConnector1">
            <a:avLst/>
          </a:prstGeom>
          <a:noFill/>
          <a:ln cap="flat" cmpd="sng" w="9525">
            <a:solidFill>
              <a:srgbClr val="092655"/>
            </a:solidFill>
            <a:prstDash val="solid"/>
            <a:round/>
            <a:headEnd len="sm" w="sm" type="none"/>
            <a:tailEnd len="sm" w="sm" type="none"/>
          </a:ln>
        </p:spPr>
      </p:cxnSp>
      <p:cxnSp>
        <p:nvCxnSpPr>
          <p:cNvPr id="39" name="Google Shape;39;p5"/>
          <p:cNvCxnSpPr/>
          <p:nvPr/>
        </p:nvCxnSpPr>
        <p:spPr>
          <a:xfrm>
            <a:off x="744521" y="15911149"/>
            <a:ext cx="7007100" cy="0"/>
          </a:xfrm>
          <a:prstGeom prst="straightConnector1">
            <a:avLst/>
          </a:prstGeom>
          <a:noFill/>
          <a:ln cap="flat" cmpd="sng" w="12700">
            <a:solidFill>
              <a:srgbClr val="002060"/>
            </a:solidFill>
            <a:prstDash val="solid"/>
            <a:round/>
            <a:headEnd len="sm" w="sm" type="none"/>
            <a:tailEnd len="sm" w="sm" type="none"/>
          </a:ln>
        </p:spPr>
      </p:cxnSp>
      <p:cxnSp>
        <p:nvCxnSpPr>
          <p:cNvPr id="40" name="Google Shape;40;p5"/>
          <p:cNvCxnSpPr/>
          <p:nvPr/>
        </p:nvCxnSpPr>
        <p:spPr>
          <a:xfrm>
            <a:off x="8555968" y="11903378"/>
            <a:ext cx="7058400" cy="0"/>
          </a:xfrm>
          <a:prstGeom prst="straightConnector1">
            <a:avLst/>
          </a:prstGeom>
          <a:noFill/>
          <a:ln cap="flat" cmpd="sng" w="12700">
            <a:solidFill>
              <a:srgbClr val="002060"/>
            </a:solidFill>
            <a:prstDash val="solid"/>
            <a:round/>
            <a:headEnd len="sm" w="sm" type="none"/>
            <a:tailEnd len="sm" w="sm" type="none"/>
          </a:ln>
        </p:spPr>
      </p:cxnSp>
      <p:cxnSp>
        <p:nvCxnSpPr>
          <p:cNvPr id="41" name="Google Shape;41;p5"/>
          <p:cNvCxnSpPr/>
          <p:nvPr/>
        </p:nvCxnSpPr>
        <p:spPr>
          <a:xfrm>
            <a:off x="5796756" y="1800350"/>
            <a:ext cx="9937104" cy="0"/>
          </a:xfrm>
          <a:prstGeom prst="straightConnector1">
            <a:avLst/>
          </a:prstGeom>
          <a:noFill/>
          <a:ln cap="flat" cmpd="sng" w="9525">
            <a:solidFill>
              <a:schemeClr val="dk2"/>
            </a:solidFill>
            <a:prstDash val="dash"/>
            <a:round/>
            <a:headEnd len="sm" w="sm" type="none"/>
            <a:tailEnd len="sm" w="sm" type="none"/>
          </a:ln>
        </p:spPr>
      </p:cxnSp>
      <p:pic>
        <p:nvPicPr>
          <p:cNvPr id="42" name="Google Shape;42;p5"/>
          <p:cNvPicPr preferRelativeResize="0"/>
          <p:nvPr/>
        </p:nvPicPr>
        <p:blipFill rotWithShape="1">
          <a:blip r:embed="rId4">
            <a:alphaModFix/>
          </a:blip>
          <a:srcRect b="0" l="0" r="0" t="2761"/>
          <a:stretch/>
        </p:blipFill>
        <p:spPr>
          <a:xfrm>
            <a:off x="917138" y="10995763"/>
            <a:ext cx="6892275" cy="4915377"/>
          </a:xfrm>
          <a:prstGeom prst="rect">
            <a:avLst/>
          </a:prstGeom>
          <a:noFill/>
          <a:ln>
            <a:noFill/>
          </a:ln>
        </p:spPr>
      </p:pic>
      <p:pic>
        <p:nvPicPr>
          <p:cNvPr descr="Imagen que contiene Diagrama&#10;&#10;Descripción generada automáticamente" id="43" name="Google Shape;43;p5"/>
          <p:cNvPicPr preferRelativeResize="0"/>
          <p:nvPr/>
        </p:nvPicPr>
        <p:blipFill>
          <a:blip r:embed="rId5">
            <a:alphaModFix/>
          </a:blip>
          <a:stretch>
            <a:fillRect/>
          </a:stretch>
        </p:blipFill>
        <p:spPr>
          <a:xfrm>
            <a:off x="8639050" y="8315802"/>
            <a:ext cx="6892250" cy="3522195"/>
          </a:xfrm>
          <a:prstGeom prst="rect">
            <a:avLst/>
          </a:prstGeom>
          <a:noFill/>
          <a:ln>
            <a:noFill/>
          </a:ln>
        </p:spPr>
      </p:pic>
      <p:pic>
        <p:nvPicPr>
          <p:cNvPr descr="Imagen que contiene Diagrama&#10;&#10;Descripción generada automáticamente" id="44" name="Google Shape;44;p5"/>
          <p:cNvPicPr preferRelativeResize="0"/>
          <p:nvPr/>
        </p:nvPicPr>
        <p:blipFill>
          <a:blip r:embed="rId6">
            <a:alphaModFix/>
          </a:blip>
          <a:stretch>
            <a:fillRect/>
          </a:stretch>
        </p:blipFill>
        <p:spPr>
          <a:xfrm>
            <a:off x="8639038" y="4799513"/>
            <a:ext cx="6892275" cy="3358375"/>
          </a:xfrm>
          <a:prstGeom prst="rect">
            <a:avLst/>
          </a:prstGeom>
          <a:noFill/>
          <a:ln>
            <a:noFill/>
          </a:ln>
        </p:spPr>
      </p:pic>
      <p:pic>
        <p:nvPicPr>
          <p:cNvPr descr="Tabla&#10;&#10;Descripción generada automáticamente con confianza media" id="45" name="Google Shape;45;p5"/>
          <p:cNvPicPr preferRelativeResize="0"/>
          <p:nvPr/>
        </p:nvPicPr>
        <p:blipFill>
          <a:blip r:embed="rId7">
            <a:alphaModFix/>
          </a:blip>
          <a:stretch>
            <a:fillRect/>
          </a:stretch>
        </p:blipFill>
        <p:spPr>
          <a:xfrm>
            <a:off x="12383200" y="12709200"/>
            <a:ext cx="3575900" cy="2270201"/>
          </a:xfrm>
          <a:prstGeom prst="rect">
            <a:avLst/>
          </a:prstGeom>
          <a:noFill/>
          <a:ln>
            <a:noFill/>
          </a:ln>
        </p:spPr>
      </p:pic>
      <p:sp>
        <p:nvSpPr>
          <p:cNvPr id="46" name="Google Shape;46;p5"/>
          <p:cNvSpPr txBox="1"/>
          <p:nvPr/>
        </p:nvSpPr>
        <p:spPr>
          <a:xfrm>
            <a:off x="443675" y="16630575"/>
            <a:ext cx="7617300" cy="2503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CO" sz="1600">
                <a:solidFill>
                  <a:srgbClr val="002060"/>
                </a:solidFill>
                <a:latin typeface="Raleway"/>
                <a:ea typeface="Raleway"/>
                <a:cs typeface="Raleway"/>
                <a:sym typeface="Raleway"/>
              </a:rPr>
              <a:t>Resultados</a:t>
            </a:r>
            <a:endParaRPr b="1" sz="1600">
              <a:solidFill>
                <a:schemeClr val="dk1"/>
              </a:solidFill>
              <a:latin typeface="Raleway"/>
              <a:ea typeface="Raleway"/>
              <a:cs typeface="Raleway"/>
              <a:sym typeface="Raleway"/>
            </a:endParaRPr>
          </a:p>
          <a:p>
            <a:pPr indent="0" lvl="0" marL="0" rtl="0" algn="just">
              <a:lnSpc>
                <a:spcPct val="130000"/>
              </a:lnSpc>
              <a:spcBef>
                <a:spcPts val="320"/>
              </a:spcBef>
              <a:spcAft>
                <a:spcPts val="0"/>
              </a:spcAft>
              <a:buNone/>
            </a:pPr>
            <a:r>
              <a:rPr lang="es-CO" sz="1500">
                <a:solidFill>
                  <a:srgbClr val="171717"/>
                </a:solidFill>
                <a:latin typeface="Raleway SemiBold"/>
                <a:ea typeface="Raleway SemiBold"/>
                <a:cs typeface="Raleway SemiBold"/>
                <a:sym typeface="Raleway SemiBold"/>
              </a:rPr>
              <a:t>a tasa global de identificación del ganglio centinela fue  99.3%. La positividad del SLN fue en Upfront SLNB 32% y  post-NACT SLNB 13.1%.  La linfadenectomía axilar (ALND) se omitió en el 56% de las pacientes con ganglio positivo, incluyendo el 61.7% del grupo Upfront y el 86.8% del grupo post-NACT con respuesta axilar completa (ypN0). En el análisis multivariado, los principales factores asociados con recurrencia y mortalidad fueron los subtipos biológicos triple negativo y luminal B Her2 negativo,  grado histológico II  y el tamaño tumoral ≥2 cm</a:t>
            </a:r>
            <a:endParaRPr sz="1500">
              <a:solidFill>
                <a:srgbClr val="171717"/>
              </a:solidFill>
              <a:latin typeface="Raleway SemiBold"/>
              <a:ea typeface="Raleway SemiBold"/>
              <a:cs typeface="Raleway SemiBold"/>
              <a:sym typeface="Raleway SemiBold"/>
            </a:endParaRPr>
          </a:p>
        </p:txBody>
      </p:sp>
      <p:pic>
        <p:nvPicPr>
          <p:cNvPr descr="Interfaz de usuario gráfica, Tabla&#10;&#10;Descripción generada automáticamente con confianza media" id="47" name="Google Shape;47;p5"/>
          <p:cNvPicPr preferRelativeResize="0"/>
          <p:nvPr/>
        </p:nvPicPr>
        <p:blipFill>
          <a:blip r:embed="rId8">
            <a:alphaModFix/>
          </a:blip>
          <a:stretch>
            <a:fillRect/>
          </a:stretch>
        </p:blipFill>
        <p:spPr>
          <a:xfrm>
            <a:off x="8193250" y="12695913"/>
            <a:ext cx="4131575" cy="3265127"/>
          </a:xfrm>
          <a:prstGeom prst="rect">
            <a:avLst/>
          </a:prstGeom>
          <a:noFill/>
          <a:ln>
            <a:noFill/>
          </a:ln>
        </p:spPr>
      </p:pic>
      <p:pic>
        <p:nvPicPr>
          <p:cNvPr descr="Tabla&#10;&#10;Descripción generada automáticamente con confianza media" id="48" name="Google Shape;48;p5"/>
          <p:cNvPicPr preferRelativeResize="0"/>
          <p:nvPr/>
        </p:nvPicPr>
        <p:blipFill>
          <a:blip r:embed="rId9">
            <a:alphaModFix/>
          </a:blip>
          <a:stretch>
            <a:fillRect/>
          </a:stretch>
        </p:blipFill>
        <p:spPr>
          <a:xfrm>
            <a:off x="12383200" y="15269875"/>
            <a:ext cx="3575900" cy="2340802"/>
          </a:xfrm>
          <a:prstGeom prst="rect">
            <a:avLst/>
          </a:prstGeom>
          <a:noFill/>
          <a:ln>
            <a:noFill/>
          </a:ln>
        </p:spPr>
      </p:pic>
      <p:sp>
        <p:nvSpPr>
          <p:cNvPr id="49" name="Google Shape;49;p5"/>
          <p:cNvSpPr txBox="1"/>
          <p:nvPr/>
        </p:nvSpPr>
        <p:spPr>
          <a:xfrm>
            <a:off x="8356674" y="15911150"/>
            <a:ext cx="3951300" cy="6003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s-CO" sz="1100">
                <a:solidFill>
                  <a:srgbClr val="002060"/>
                </a:solidFill>
                <a:latin typeface="Raleway"/>
                <a:ea typeface="Raleway"/>
                <a:cs typeface="Raleway"/>
                <a:sym typeface="Raleway"/>
              </a:rPr>
              <a:t>Gráfico 3,</a:t>
            </a:r>
            <a:r>
              <a:rPr i="1" lang="es-CO" sz="1100">
                <a:solidFill>
                  <a:srgbClr val="002060"/>
                </a:solidFill>
                <a:latin typeface="Raleway"/>
                <a:ea typeface="Raleway"/>
                <a:cs typeface="Raleway"/>
                <a:sym typeface="Raleway"/>
              </a:rPr>
              <a:t>Análisis multivariado de las variables asociadas con positividad ganglionar axilar en pacientes sometidas a biopsia del ganglio centinela como cirugía inicial.</a:t>
            </a:r>
            <a:endParaRPr sz="1100"/>
          </a:p>
        </p:txBody>
      </p:sp>
      <p:sp>
        <p:nvSpPr>
          <p:cNvPr id="50" name="Google Shape;50;p5"/>
          <p:cNvSpPr txBox="1"/>
          <p:nvPr/>
        </p:nvSpPr>
        <p:spPr>
          <a:xfrm>
            <a:off x="12307986" y="14926200"/>
            <a:ext cx="3951300" cy="7695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s-CO" sz="1100">
                <a:solidFill>
                  <a:srgbClr val="002060"/>
                </a:solidFill>
                <a:latin typeface="Raleway"/>
                <a:ea typeface="Raleway"/>
                <a:cs typeface="Raleway"/>
                <a:sym typeface="Raleway"/>
              </a:rPr>
              <a:t>Gráfico 4,</a:t>
            </a:r>
            <a:r>
              <a:rPr i="1" lang="es-CO" sz="1100">
                <a:solidFill>
                  <a:srgbClr val="002060"/>
                </a:solidFill>
                <a:latin typeface="Raleway"/>
                <a:ea typeface="Raleway"/>
                <a:cs typeface="Raleway"/>
                <a:sym typeface="Raleway"/>
              </a:rPr>
              <a:t> V</a:t>
            </a:r>
            <a:r>
              <a:rPr i="1" lang="es-CO" sz="1100">
                <a:solidFill>
                  <a:srgbClr val="002060"/>
                </a:solidFill>
                <a:latin typeface="Raleway"/>
                <a:ea typeface="Raleway"/>
                <a:cs typeface="Raleway"/>
                <a:sym typeface="Raleway"/>
              </a:rPr>
              <a:t>ariables asociadas a Tiempo a la Recurrencia (TTR)</a:t>
            </a:r>
            <a:endParaRPr i="1" sz="1100">
              <a:solidFill>
                <a:srgbClr val="002060"/>
              </a:solidFill>
              <a:latin typeface="Raleway"/>
              <a:ea typeface="Raleway"/>
              <a:cs typeface="Raleway"/>
              <a:sym typeface="Raleway"/>
            </a:endParaRPr>
          </a:p>
          <a:p>
            <a:pPr indent="0" lvl="0" marL="0" marR="0" rtl="0" algn="ctr">
              <a:spcBef>
                <a:spcPts val="0"/>
              </a:spcBef>
              <a:spcAft>
                <a:spcPts val="0"/>
              </a:spcAft>
              <a:buNone/>
            </a:pPr>
            <a:r>
              <a:t/>
            </a:r>
            <a:endParaRPr i="1" sz="1100">
              <a:solidFill>
                <a:srgbClr val="002060"/>
              </a:solidFill>
              <a:latin typeface="Raleway"/>
              <a:ea typeface="Raleway"/>
              <a:cs typeface="Raleway"/>
              <a:sym typeface="Raleway"/>
            </a:endParaRPr>
          </a:p>
          <a:p>
            <a:pPr indent="0" lvl="0" marL="0" marR="0" rtl="0" algn="ctr">
              <a:spcBef>
                <a:spcPts val="0"/>
              </a:spcBef>
              <a:spcAft>
                <a:spcPts val="0"/>
              </a:spcAft>
              <a:buNone/>
            </a:pPr>
            <a:r>
              <a:rPr i="1" lang="es-CO" sz="1100">
                <a:solidFill>
                  <a:srgbClr val="002060"/>
                </a:solidFill>
                <a:latin typeface="Raleway"/>
                <a:ea typeface="Raleway"/>
                <a:cs typeface="Raleway"/>
                <a:sym typeface="Raleway"/>
              </a:rPr>
              <a:t>C</a:t>
            </a:r>
            <a:endParaRPr i="1" sz="1100">
              <a:solidFill>
                <a:srgbClr val="002060"/>
              </a:solidFill>
              <a:latin typeface="Raleway"/>
              <a:ea typeface="Raleway"/>
              <a:cs typeface="Raleway"/>
              <a:sym typeface="Raleway"/>
            </a:endParaRPr>
          </a:p>
        </p:txBody>
      </p:sp>
      <p:sp>
        <p:nvSpPr>
          <p:cNvPr id="51" name="Google Shape;51;p5"/>
          <p:cNvSpPr txBox="1"/>
          <p:nvPr/>
        </p:nvSpPr>
        <p:spPr>
          <a:xfrm>
            <a:off x="8431911" y="17011225"/>
            <a:ext cx="3951300" cy="2616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s-CO" sz="1100">
                <a:solidFill>
                  <a:srgbClr val="002060"/>
                </a:solidFill>
                <a:latin typeface="Raleway"/>
                <a:ea typeface="Raleway"/>
                <a:cs typeface="Raleway"/>
                <a:sym typeface="Raleway"/>
              </a:rPr>
              <a:t>Gráfico 5. </a:t>
            </a:r>
            <a:r>
              <a:rPr i="1" lang="es-CO" sz="1100">
                <a:solidFill>
                  <a:srgbClr val="002060"/>
                </a:solidFill>
                <a:latin typeface="Raleway"/>
                <a:ea typeface="Raleway"/>
                <a:cs typeface="Raleway"/>
                <a:sym typeface="Raleway"/>
              </a:rPr>
              <a:t>Variables asociadas a Supervivencia Global (OS)</a:t>
            </a:r>
            <a:endParaRPr i="1" sz="1100">
              <a:solidFill>
                <a:srgbClr val="002060"/>
              </a:solidFill>
              <a:latin typeface="Raleway"/>
              <a:ea typeface="Raleway"/>
              <a:cs typeface="Raleway"/>
              <a:sym typeface="Raleway"/>
            </a:endParaRPr>
          </a:p>
        </p:txBody>
      </p:sp>
    </p:spTree>
  </p:cSld>
  <p:clrMapOvr>
    <a:masterClrMapping/>
  </p:clrMapOvr>
</p:sld>
</file>

<file path=ppt/theme/theme1.xml><?xml version="1.0" encoding="utf-8"?>
<a:theme xmlns:a="http://schemas.openxmlformats.org/drawingml/2006/main" xmlns:r="http://schemas.openxmlformats.org/officeDocument/2006/relationships" name="Tema de Office">
  <a:themeElements>
    <a:clrScheme name="FUCS">
      <a:dk1>
        <a:srgbClr val="092755"/>
      </a:dk1>
      <a:lt1>
        <a:srgbClr val="FFFFFF"/>
      </a:lt1>
      <a:dk2>
        <a:srgbClr val="0A3E7C"/>
      </a:dk2>
      <a:lt2>
        <a:srgbClr val="F8C680"/>
      </a:lt2>
      <a:accent1>
        <a:srgbClr val="E8E8E8"/>
      </a:accent1>
      <a:accent2>
        <a:srgbClr val="E8E8E8"/>
      </a:accent2>
      <a:accent3>
        <a:srgbClr val="FBD785"/>
      </a:accent3>
      <a:accent4>
        <a:srgbClr val="092755"/>
      </a:accent4>
      <a:accent5>
        <a:srgbClr val="0A3E7C"/>
      </a:accent5>
      <a:accent6>
        <a:srgbClr val="F8C680"/>
      </a:accent6>
      <a:hlink>
        <a:srgbClr val="0A3E7C"/>
      </a:hlink>
      <a:folHlink>
        <a:srgbClr val="C6C7C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